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6" r:id="rId9"/>
    <p:sldId id="260" r:id="rId10"/>
    <p:sldId id="275" r:id="rId11"/>
    <p:sldId id="261" r:id="rId12"/>
    <p:sldId id="271" r:id="rId13"/>
    <p:sldId id="269" r:id="rId14"/>
    <p:sldId id="273" r:id="rId15"/>
    <p:sldId id="262" r:id="rId16"/>
    <p:sldId id="263" r:id="rId17"/>
    <p:sldId id="270" r:id="rId18"/>
    <p:sldId id="268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DE873A-94D0-49E0-884B-36DF7D37FDF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B7EB49-B7D0-4B16-B77F-DCA378647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img_url=http://reutbas.ru/files/images/fish.jpg&amp;p=6&amp;text=%D0%9D%D0%B0%D1%80%D0%B8%D1%81%D0%BE%D0%B2%D0%B0%D0%BD%D0%BD%D0%B0%D1%8F%20%20%D0%B7%D0%BE%D0%BB%D0%BE%D1%82%D0%B0%D1%8F%20%20%D1%80%D1%8B%D0%B1%D0%BA%D0%B0&amp;noreask=1&amp;pos=187&amp;lr=198&amp;rpt=simage&amp;nojs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9898"/>
            <a:ext cx="7410472" cy="221184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МБДОУ №143 </a:t>
            </a:r>
            <a:br>
              <a:rPr lang="ru-RU" dirty="0" smtClean="0"/>
            </a:br>
            <a:r>
              <a:rPr lang="ru-RU" dirty="0" smtClean="0"/>
              <a:t>детский сад  « Золотая рыбка»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929066"/>
            <a:ext cx="6715172" cy="2143140"/>
          </a:xfrm>
        </p:spPr>
        <p:txBody>
          <a:bodyPr/>
          <a:lstStyle/>
          <a:p>
            <a:r>
              <a:rPr lang="ru-RU" dirty="0" smtClean="0"/>
              <a:t>Проект « На пути к объединению семьи»</a:t>
            </a:r>
            <a:endParaRPr lang="ru-RU" dirty="0"/>
          </a:p>
        </p:txBody>
      </p:sp>
      <p:pic>
        <p:nvPicPr>
          <p:cNvPr id="5" name="Рисунок 4" descr="http://im5-tub-ru.yandex.net/i?id=413185304-54-72&amp;n=2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14554"/>
            <a:ext cx="2689860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4.bp.blogspot.com/-LcwYldTAhuY/UfKComP6hKI/AAAAAAAAAwQ/2OJ5rtTqCHI/s1600/family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57200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14667" r="2572" b="17252"/>
          <a:stretch>
            <a:fillRect/>
          </a:stretch>
        </p:blipFill>
        <p:spPr bwMode="auto">
          <a:xfrm>
            <a:off x="1857356" y="2071678"/>
            <a:ext cx="3429024" cy="31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r="-266" b="16204"/>
          <a:stretch>
            <a:fillRect/>
          </a:stretch>
        </p:blipFill>
        <p:spPr bwMode="auto">
          <a:xfrm>
            <a:off x="5929322" y="2214554"/>
            <a:ext cx="27146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571481"/>
            <a:ext cx="545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Рисуем  семью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1428736"/>
            <a:ext cx="100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1428736"/>
            <a:ext cx="231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родители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19774" r="-1507" b="22821"/>
          <a:stretch>
            <a:fillRect/>
          </a:stretch>
        </p:blipFill>
        <p:spPr bwMode="auto">
          <a:xfrm>
            <a:off x="1912752" y="1142984"/>
            <a:ext cx="62311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571480"/>
            <a:ext cx="2522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ФОТООТЧЕТ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143380"/>
            <a:ext cx="4077937" cy="229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000240"/>
            <a:ext cx="2466482" cy="328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8860" y="357166"/>
            <a:ext cx="514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Работа  на проекте  группы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 № 1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26432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928802"/>
            <a:ext cx="27146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714356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Фестиваль группы №1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71480"/>
            <a:ext cx="2113941" cy="27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786190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643314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7620" y="0"/>
            <a:ext cx="2821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Работа   на проекте </a:t>
            </a:r>
          </a:p>
          <a:p>
            <a:r>
              <a:rPr lang="ru-RU" dirty="0" smtClean="0">
                <a:latin typeface="Arial Black" pitchFamily="34" charset="0"/>
              </a:rPr>
              <a:t>Группа №2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Temp1_16-04-2021_01-58-35.zip\IMG_20210413_172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AppData\Local\Temp\Temp1_16-04-2021_01-58-35.zip\IMG_20210413_1725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14818"/>
            <a:ext cx="2571768" cy="213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AppData\Local\Temp\Temp1_16-04-2021_01-58-35.zip\IMG_20210413_1708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643314"/>
            <a:ext cx="1928826" cy="256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Temp\Temp1_16-04-2021_01-58-35.zip\IMG_20210413_1730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000108"/>
            <a:ext cx="2024648" cy="270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68" y="357166"/>
            <a:ext cx="4245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ФЕСТИВАЛЬ   группы        №2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8" name="Рисунок 7" descr="C:\Users\user\AppData\Local\Temp\Temp1_16-04-2021_01-58-35.zip\IMG_20210413_1710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500306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Temp1_16-04-2021_01-58-35.zip\IMG_20210413_1738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194" y="1071546"/>
            <a:ext cx="626714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5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00504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143380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86182" y="35716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Работа  на проекте группы №3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550072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868" y="500042"/>
            <a:ext cx="41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Фестиваль   группы № 3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2643206" cy="27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33446" y="695918"/>
            <a:ext cx="2249137" cy="300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27116" y="4002644"/>
            <a:ext cx="2863421" cy="214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929066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71802" y="35716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Пожелания родителей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        Состав  участников  проекта </a:t>
            </a:r>
          </a:p>
          <a:p>
            <a:r>
              <a:rPr lang="ru-RU" sz="2400" dirty="0" smtClean="0">
                <a:latin typeface="Arial Black" pitchFamily="34" charset="0"/>
              </a:rPr>
              <a:t>  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844003"/>
          <a:ext cx="7286676" cy="5656831"/>
        </p:xfrm>
        <a:graphic>
          <a:graphicData uri="http://schemas.openxmlformats.org/drawingml/2006/table">
            <a:tbl>
              <a:tblPr/>
              <a:tblGrid>
                <a:gridCol w="1165868"/>
                <a:gridCol w="2515821"/>
                <a:gridCol w="3604987"/>
              </a:tblGrid>
              <a:tr h="1269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группы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ренеры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Количество детей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Бальжинимаева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Н.А.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Савичева  В.П.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17"/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детей   подготовительная группа №2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Анфимова Е.В.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Бурштейн Л.В.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15  детей   подготовительная группа №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Заридзе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Ю.И.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Чайнжурова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Е.В.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15"/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детей  подготовительная </a:t>
                      </a: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группа№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11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ym7.ru/images/kinderopvang-tekenin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643446"/>
            <a:ext cx="5868987" cy="169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32" y="3000372"/>
            <a:ext cx="5429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Мы вместе  работали  на проекте. Вместе – это здорово  и интересно! Вместе это радостно  и безопасно!.Вместе – это легко и солнечно</a:t>
            </a:r>
            <a:r>
              <a:rPr lang="ru-RU" sz="2000" dirty="0" smtClean="0"/>
              <a:t>!.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642918"/>
            <a:ext cx="5715040" cy="2379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 итоге: </a:t>
            </a:r>
          </a:p>
          <a:p>
            <a:r>
              <a:rPr lang="ru-RU" sz="2400" i="1" dirty="0" smtClean="0"/>
              <a:t>Дети- </a:t>
            </a:r>
            <a:r>
              <a:rPr lang="ru-RU" sz="2400" dirty="0" smtClean="0"/>
              <a:t>демонстрируют уверенное поведение;</a:t>
            </a:r>
          </a:p>
          <a:p>
            <a:r>
              <a:rPr lang="ru-RU" sz="2400" i="1" dirty="0" smtClean="0"/>
              <a:t>родител</a:t>
            </a:r>
            <a:r>
              <a:rPr lang="ru-RU" sz="2400" dirty="0" smtClean="0"/>
              <a:t>и  - доверяют нам</a:t>
            </a:r>
          </a:p>
          <a:p>
            <a:r>
              <a:rPr lang="ru-RU" sz="2400" i="1" dirty="0" smtClean="0"/>
              <a:t>тренеры</a:t>
            </a:r>
            <a:r>
              <a:rPr lang="ru-RU" sz="2400" dirty="0" smtClean="0"/>
              <a:t> -  научились работать в новом проекте.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357166"/>
            <a:ext cx="57864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Сроки проведения  программы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928671"/>
          <a:ext cx="7072362" cy="5453712"/>
        </p:xfrm>
        <a:graphic>
          <a:graphicData uri="http://schemas.openxmlformats.org/drawingml/2006/table">
            <a:tbl>
              <a:tblPr/>
              <a:tblGrid>
                <a:gridCol w="5397755"/>
                <a:gridCol w="1674607"/>
              </a:tblGrid>
              <a:tr h="3300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Детские занятия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названия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1.Что такое Безопасность?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2.02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2.Быть настойчивым в получении помощи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9.02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3.Обидные слова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16.02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4.Слова в сердце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24.02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5.Стоп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2.03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6.Стоп 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9.03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7.Как говорить о том, что не нравиться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16.03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8.Ты важнее , чем любая вещь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30.03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9.Сделай проверку , прежде чем действовать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6.04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10.Все правила вместе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8.04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0" y="428601"/>
          <a:ext cx="7072362" cy="6000796"/>
        </p:xfrm>
        <a:graphic>
          <a:graphicData uri="http://schemas.openxmlformats.org/drawingml/2006/table">
            <a:tbl>
              <a:tblPr/>
              <a:tblGrid>
                <a:gridCol w="5448350"/>
                <a:gridCol w="1624012"/>
              </a:tblGrid>
              <a:tr h="2863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Взрослые  занятия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Мотивационное  собрание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Тренинг Родительской интуиции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Тренинг родительской интуиции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9.02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Тренинг Наказания  и поощрения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16.02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Тренинг Тренировка уверенного поведения. Наказания и поощрения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24.02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Тренинг уверенного поведения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Тренинг уверенного поведения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9.03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Менеджмент для родителей-«Управляем временем и настроением»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16.03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Тренинг «Зачем и как говорить  с детьми о чувствах?»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30.03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Тренинг «Ребенок рассержен , расстроен, испуган»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6.04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Фестиваль « Вся семья вместе, так и душа на месте»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13 .04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7" y="64291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Организация  программы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1357298"/>
            <a:ext cx="63579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связи с </a:t>
            </a:r>
            <a:r>
              <a:rPr lang="ru-RU" sz="2800" dirty="0" err="1" smtClean="0"/>
              <a:t>санэпидемиологическим</a:t>
            </a:r>
            <a:r>
              <a:rPr lang="ru-RU" sz="2800" dirty="0" smtClean="0"/>
              <a:t> режимом</a:t>
            </a:r>
            <a:r>
              <a:rPr lang="ru-RU" sz="2800" dirty="0" smtClean="0"/>
              <a:t>,  занятия проводились :</a:t>
            </a:r>
            <a:endParaRPr lang="ru-RU" sz="2800" dirty="0"/>
          </a:p>
          <a:p>
            <a:r>
              <a:rPr lang="ru-RU" sz="2800" dirty="0" smtClean="0"/>
              <a:t>1.в  разных подгруппах</a:t>
            </a:r>
          </a:p>
          <a:p>
            <a:r>
              <a:rPr lang="ru-RU" sz="2800" dirty="0" smtClean="0"/>
              <a:t>2.  соблюдались   правила ( маски, бахилы, перчатки)</a:t>
            </a:r>
          </a:p>
          <a:p>
            <a:r>
              <a:rPr lang="ru-RU" sz="2800" dirty="0" smtClean="0"/>
              <a:t>3. соблюдались санитарно-гигиенические  требования(проветривание и </a:t>
            </a:r>
            <a:r>
              <a:rPr lang="ru-RU" sz="2800" dirty="0" err="1" smtClean="0"/>
              <a:t>кварцевание</a:t>
            </a:r>
            <a:r>
              <a:rPr lang="ru-RU" sz="2800" dirty="0" smtClean="0"/>
              <a:t>  помещений)</a:t>
            </a:r>
            <a:endParaRPr lang="ru-RU" sz="2800" dirty="0" smtClean="0"/>
          </a:p>
          <a:p>
            <a:r>
              <a:rPr lang="ru-RU" sz="2800" dirty="0" smtClean="0"/>
              <a:t>4соблюдалась дистанция  среди участников</a:t>
            </a:r>
          </a:p>
          <a:p>
            <a:r>
              <a:rPr lang="ru-RU" sz="2800" dirty="0" smtClean="0"/>
              <a:t>5.Занятия проводились 1 раз в неделю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642918"/>
            <a:ext cx="23362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Мотивация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1285860"/>
            <a:ext cx="72152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 родителей</a:t>
            </a:r>
            <a:r>
              <a:rPr lang="ru-RU" sz="2800" dirty="0" smtClean="0"/>
              <a:t>: - участие ребенка  в  программе «Страна Безопасности»,</a:t>
            </a:r>
            <a:r>
              <a:rPr lang="ru-RU" sz="2800" dirty="0" err="1" smtClean="0"/>
              <a:t>научение</a:t>
            </a:r>
            <a:r>
              <a:rPr lang="ru-RU" sz="2800" dirty="0" smtClean="0"/>
              <a:t>  приемам воспитательной </a:t>
            </a:r>
            <a:r>
              <a:rPr lang="ru-RU" sz="2800" dirty="0" err="1" smtClean="0"/>
              <a:t>уверенности,общение</a:t>
            </a:r>
            <a:r>
              <a:rPr lang="ru-RU" sz="2800" dirty="0" smtClean="0"/>
              <a:t>.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у детей- </a:t>
            </a:r>
            <a:r>
              <a:rPr lang="ru-RU" sz="2800" dirty="0" err="1" smtClean="0"/>
              <a:t>научение</a:t>
            </a:r>
            <a:r>
              <a:rPr lang="ru-RU" sz="2800" dirty="0" smtClean="0"/>
              <a:t>  </a:t>
            </a:r>
            <a:r>
              <a:rPr lang="ru-RU" sz="2800" dirty="0" err="1" smtClean="0"/>
              <a:t>ассертивному</a:t>
            </a:r>
            <a:r>
              <a:rPr lang="ru-RU" sz="2800" dirty="0" smtClean="0"/>
              <a:t> уверенному  и безопасному поведению, общение  со сверстниками, развитие  познавательных способностей.</a:t>
            </a:r>
          </a:p>
          <a:p>
            <a:r>
              <a:rPr lang="ru-RU" sz="2800" b="1" dirty="0" smtClean="0"/>
              <a:t> у тренеров- </a:t>
            </a:r>
            <a:r>
              <a:rPr lang="ru-RU" sz="2800" dirty="0" smtClean="0"/>
              <a:t>- повышение уровня работы  с родителями; развитие  риторических возможностей,  обогащение психологического </a:t>
            </a:r>
            <a:r>
              <a:rPr lang="ru-RU" sz="2800" err="1" smtClean="0"/>
              <a:t>опыта</a:t>
            </a:r>
            <a:r>
              <a:rPr lang="ru-RU" sz="2800" smtClean="0"/>
              <a:t>, общение.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Адаптированные </a:t>
            </a:r>
            <a:r>
              <a:rPr lang="ru-RU" sz="2400" b="1" dirty="0"/>
              <a:t>приемы:</a:t>
            </a:r>
            <a:endParaRPr lang="ru-RU" sz="2400" dirty="0"/>
          </a:p>
          <a:p>
            <a:r>
              <a:rPr lang="ru-RU" sz="2400" b="1" dirty="0"/>
              <a:t>У взрослых</a:t>
            </a:r>
            <a:r>
              <a:rPr lang="ru-RU" sz="2400" dirty="0"/>
              <a:t> : </a:t>
            </a:r>
            <a:r>
              <a:rPr lang="ru-RU" sz="2400" dirty="0" smtClean="0"/>
              <a:t>видеозал</a:t>
            </a:r>
            <a:r>
              <a:rPr lang="ru-RU" sz="2400" dirty="0"/>
              <a:t>,  заполнение анкет</a:t>
            </a:r>
            <a:r>
              <a:rPr lang="ru-RU" sz="2400" dirty="0" smtClean="0"/>
              <a:t>, практическая  </a:t>
            </a:r>
            <a:r>
              <a:rPr lang="ru-RU" sz="2400" dirty="0"/>
              <a:t>работа</a:t>
            </a:r>
            <a:r>
              <a:rPr lang="ru-RU" sz="2400" dirty="0" smtClean="0"/>
              <a:t>, театрализованная  </a:t>
            </a:r>
            <a:r>
              <a:rPr lang="ru-RU" sz="2400" dirty="0"/>
              <a:t>деятельность, подарки для семьи,  « спасательный круг», «цветок послания</a:t>
            </a:r>
            <a:r>
              <a:rPr lang="ru-RU" sz="2400" dirty="0" smtClean="0"/>
              <a:t>»,» Билль  </a:t>
            </a:r>
            <a:r>
              <a:rPr lang="ru-RU" sz="2400" dirty="0"/>
              <a:t>о правах  </a:t>
            </a:r>
            <a:r>
              <a:rPr lang="ru-RU" sz="2400" dirty="0" smtClean="0"/>
              <a:t>человека», </a:t>
            </a:r>
            <a:r>
              <a:rPr lang="ru-RU" sz="2400" dirty="0"/>
              <a:t>алфавит настроений, 30  обещаний себе и ребенку</a:t>
            </a:r>
            <a:r>
              <a:rPr lang="ru-RU" sz="2400" dirty="0" smtClean="0"/>
              <a:t>. ,заполнение конверта фишкой, домашнее задание</a:t>
            </a:r>
            <a:endParaRPr lang="ru-RU" sz="2400" dirty="0"/>
          </a:p>
          <a:p>
            <a:r>
              <a:rPr lang="ru-RU" sz="2400" b="1" dirty="0"/>
              <a:t>У  детей:</a:t>
            </a:r>
            <a:r>
              <a:rPr lang="ru-RU" sz="2400" dirty="0"/>
              <a:t>  </a:t>
            </a:r>
            <a:r>
              <a:rPr lang="ru-RU" sz="2400" dirty="0" err="1" smtClean="0"/>
              <a:t>видео-ролики</a:t>
            </a:r>
            <a:r>
              <a:rPr lang="ru-RU" sz="2400" dirty="0" smtClean="0"/>
              <a:t>, беседы</a:t>
            </a:r>
            <a:r>
              <a:rPr lang="ru-RU" sz="2400" dirty="0"/>
              <a:t>, заполнение  пиктограмм, дорисовки .,игра «Хорошо- плохо», «Комплименты»,сказка  о Макаре, раскрашивание сердечек, представление, образные  игры,  заполнение листов напоминания, минутки тишины, </a:t>
            </a:r>
            <a:r>
              <a:rPr lang="ru-RU" sz="2400" dirty="0" smtClean="0"/>
              <a:t>радости, фантазии .,выбор фишки( рыбка),домашняя работа.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00166" y="500042"/>
            <a:ext cx="72866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Семейная копилка игр: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«Снежный ком», «Комплименты», «Конкурс хвастунов», «Что изменилось», «Карусель». « Зеркало».  «Угадай эмоцию», « Похвали себя» с клубочком. « Волшебное перышко»,» Узнай маму( малыша).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Анкеты 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 Выявление проблем и потребностей»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 Мой  любимый»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 Плюс и минус»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«Какой  вы родитель»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«Что  может быть поощрением, Что наказанием?»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«Правила моей семьи»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у Вас  в семье.. 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 Почтительная вербализация»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«Делегирование  обязанностей»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27860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000232" y="0"/>
            <a:ext cx="607223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Матрица « Что мне нравиться, а что не нравиться»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4248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357430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857752" y="5929330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Лист напоминания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</TotalTime>
  <Words>592</Words>
  <Application>Microsoft Office PowerPoint</Application>
  <PresentationFormat>Экран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                  МБДОУ №143  детский сад  « Золотая рыбка»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№143  детский сад  « Золотая рыбка»</dc:title>
  <dc:creator>Пользователь Windows</dc:creator>
  <cp:lastModifiedBy>Пользователь Windows</cp:lastModifiedBy>
  <cp:revision>24</cp:revision>
  <dcterms:created xsi:type="dcterms:W3CDTF">2021-05-31T09:40:44Z</dcterms:created>
  <dcterms:modified xsi:type="dcterms:W3CDTF">2021-05-31T15:03:52Z</dcterms:modified>
</cp:coreProperties>
</file>