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03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A64-9E20-46CD-BC0D-F6CEE05B26DC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6BBE-63F9-493D-8D0B-B3E7894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A64-9E20-46CD-BC0D-F6CEE05B26DC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6BBE-63F9-493D-8D0B-B3E7894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A64-9E20-46CD-BC0D-F6CEE05B26DC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6BBE-63F9-493D-8D0B-B3E7894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A64-9E20-46CD-BC0D-F6CEE05B26DC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6BBE-63F9-493D-8D0B-B3E7894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A64-9E20-46CD-BC0D-F6CEE05B26DC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6BBE-63F9-493D-8D0B-B3E7894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A64-9E20-46CD-BC0D-F6CEE05B26DC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6BBE-63F9-493D-8D0B-B3E7894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A64-9E20-46CD-BC0D-F6CEE05B26DC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6BBE-63F9-493D-8D0B-B3E7894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A64-9E20-46CD-BC0D-F6CEE05B26DC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6BBE-63F9-493D-8D0B-B3E7894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A64-9E20-46CD-BC0D-F6CEE05B26DC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6BBE-63F9-493D-8D0B-B3E7894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A64-9E20-46CD-BC0D-F6CEE05B26DC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6BBE-63F9-493D-8D0B-B3E7894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A64-9E20-46CD-BC0D-F6CEE05B26DC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86BBE-63F9-493D-8D0B-B3E7894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FA64-9E20-46CD-BC0D-F6CEE05B26DC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86BBE-63F9-493D-8D0B-B3E7894D0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Фестиваль детских  научных  проектов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МБДОУ № 143 « Золотая  рыбка»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6380" y="2967335"/>
            <a:ext cx="6661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«ПРИХОДИ  СКАЗКА»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https://st.depositphotos.com/1002326/5133/v/450/depositphotos_51334169-stock-illustration-open-book-with-a-fai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63578"/>
            <a:ext cx="3214710" cy="2607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3.thingpic.com/images/qh/gsy7udrioro9oFr7r5hiXJL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000792" cy="48006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5" y="5214950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Желаем  всем  успехов,  творчества и сказки!!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G_8250.JPG"/>
          <p:cNvPicPr/>
          <p:nvPr/>
        </p:nvPicPr>
        <p:blipFill>
          <a:blip r:embed="rId2" cstate="print"/>
          <a:srcRect l="15625" t="7408" r="12500"/>
          <a:stretch>
            <a:fillRect/>
          </a:stretch>
        </p:blipFill>
        <p:spPr bwMode="auto">
          <a:xfrm>
            <a:off x="2786050" y="1571612"/>
            <a:ext cx="5429288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357422" y="214291"/>
            <a:ext cx="27146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b="1" dirty="0" err="1" smtClean="0">
                <a:solidFill>
                  <a:schemeClr val="accent3"/>
                </a:solidFill>
              </a:rPr>
              <a:t>Хайдуков</a:t>
            </a:r>
            <a:r>
              <a:rPr lang="ru-RU" sz="2800" b="1" dirty="0" smtClean="0">
                <a:solidFill>
                  <a:schemeClr val="accent3"/>
                </a:solidFill>
              </a:rPr>
              <a:t>  Дима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071546"/>
            <a:ext cx="73581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« Волшебник  Изумрудного  города»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://moziru.com/images/cartoon-clipart-princ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86058"/>
            <a:ext cx="1443048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G_8251.JPG"/>
          <p:cNvPicPr/>
          <p:nvPr/>
        </p:nvPicPr>
        <p:blipFill>
          <a:blip r:embed="rId2" cstate="print"/>
          <a:srcRect t="3125" r="9877"/>
          <a:stretch>
            <a:fillRect/>
          </a:stretch>
        </p:blipFill>
        <p:spPr bwMode="auto">
          <a:xfrm>
            <a:off x="1928795" y="2214554"/>
            <a:ext cx="5214973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285852" y="21429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4"/>
                </a:solidFill>
              </a:rPr>
              <a:t>Боролдоева</a:t>
            </a:r>
            <a:r>
              <a:rPr lang="ru-RU" sz="2800" b="1" dirty="0" smtClean="0">
                <a:solidFill>
                  <a:schemeClr val="accent4"/>
                </a:solidFill>
              </a:rPr>
              <a:t>  Даша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714356"/>
            <a:ext cx="692948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Легенда    о  Байкале  и Ангаре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s://us.123rf.com/450wm/dazdraperma/dazdraperma1308/dazdraperma130800038/21826742-%D0%98%D0%BB%D0%BB%D1%8E%D1%81%D1%82%D1%80%D0%B0%D1%86%D0%B8%D1%8F-%D0%BC%D0%B8%D0%BB%D0%BE-%D0%BC%D0%B0%D0%BB%D0%B5%D0%BD%D1%8C%D0%BA%D0%B0%D1%8F-%D0%BF%D1%80%D0%B8%D0%BD%D1%86%D0%B5%D1%81%D1%81%D0%B0.jpg?ver=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000240"/>
            <a:ext cx="1478270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G_82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212" y="2009774"/>
            <a:ext cx="5749439" cy="413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14612" y="714356"/>
            <a:ext cx="2306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</a:rPr>
              <a:t>Брюханов  Саша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285861"/>
            <a:ext cx="56436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«  Крошка   енот»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://moziru.com/images/cartoon-clipart-princ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86124"/>
            <a:ext cx="1443048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G_8253.JPG"/>
          <p:cNvPicPr/>
          <p:nvPr/>
        </p:nvPicPr>
        <p:blipFill>
          <a:blip r:embed="rId2" cstate="print"/>
          <a:srcRect t="-97" r="23102"/>
          <a:stretch>
            <a:fillRect/>
          </a:stretch>
        </p:blipFill>
        <p:spPr bwMode="auto">
          <a:xfrm>
            <a:off x="2214546" y="1571612"/>
            <a:ext cx="514353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57554" y="428604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1"/>
                </a:solidFill>
              </a:rPr>
              <a:t>Чабаненко</a:t>
            </a:r>
            <a:r>
              <a:rPr lang="ru-RU" sz="2400" b="1" dirty="0" smtClean="0">
                <a:solidFill>
                  <a:schemeClr val="accent1"/>
                </a:solidFill>
              </a:rPr>
              <a:t>  Яна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928671"/>
            <a:ext cx="6429420" cy="6429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«Теремок»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s://us.123rf.com/450wm/dazdraperma/dazdraperma1308/dazdraperma130800038/21826742-%D0%98%D0%BB%D0%BB%D1%8E%D1%81%D1%82%D1%80%D0%B0%D1%86%D0%B8%D1%8F-%D0%BC%D0%B8%D0%BB%D0%BE-%D0%BC%D0%B0%D0%BB%D0%B5%D0%BD%D1%8C%D0%BA%D0%B0%D1%8F-%D0%BF%D1%80%D0%B8%D0%BD%D1%86%D0%B5%D1%81%D1%81%D0%B0.jpg?ver=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000240"/>
            <a:ext cx="1478270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G_82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994" y="2010361"/>
            <a:ext cx="5320029" cy="37760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428992" y="857232"/>
            <a:ext cx="2411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Васильев  Артем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428736"/>
            <a:ext cx="61436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Красная  шапочка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://moziru.com/images/cartoon-clipart-princ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143248"/>
            <a:ext cx="1443048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G_82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1247">
            <a:off x="263074" y="614123"/>
            <a:ext cx="3617223" cy="26419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E:\IMG_82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5237">
            <a:off x="5214359" y="2524461"/>
            <a:ext cx="3638061" cy="2618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E:\IMG_82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87327">
            <a:off x="868746" y="3946160"/>
            <a:ext cx="3731224" cy="27991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214942" y="428604"/>
            <a:ext cx="1928826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ПРОЕКТЫ  ПРИНЦЕСС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https://us.123rf.com/450wm/dazdraperma/dazdraperma1308/dazdraperma130800038/21826742-%D0%98%D0%BB%D0%BB%D1%8E%D1%81%D1%82%D1%80%D0%B0%D1%86%D0%B8%D1%8F-%D0%BC%D0%B8%D0%BB%D0%BE-%D0%BC%D0%B0%D0%BB%D0%B5%D0%BD%D1%8C%D0%BA%D0%B0%D1%8F-%D0%BF%D1%80%D0%B8%D0%BD%D1%86%D0%B5%D1%81%D1%81%D0%B0.jpg?ver=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0"/>
            <a:ext cx="1914929" cy="22209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3108" y="3500438"/>
            <a:ext cx="1821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Минаева  Таня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16" y="5572140"/>
            <a:ext cx="2054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Николаева   Юля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5929330"/>
            <a:ext cx="151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Плешкова Ксюша 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G_82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3467100" cy="2601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E:\IMG_82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8604"/>
            <a:ext cx="3223362" cy="24181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E:\IMG_82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00438"/>
            <a:ext cx="3123353" cy="2343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785918" y="857232"/>
            <a:ext cx="2896242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ПРОЕКТЫ   ПРИНЦЕВ</a:t>
            </a:r>
            <a:endParaRPr lang="ru-RU" sz="2400" dirty="0"/>
          </a:p>
        </p:txBody>
      </p:sp>
      <p:pic>
        <p:nvPicPr>
          <p:cNvPr id="8" name="Picture 2" descr="http://moziru.com/images/cartoon-clipart-prince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357298"/>
            <a:ext cx="1443048" cy="18573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6429396"/>
            <a:ext cx="193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Самостоятельный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0" y="6286520"/>
            <a:ext cx="120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Радужный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6143644"/>
            <a:ext cx="105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Амирхан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607220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Данил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929190" y="3071811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Раднаев</a:t>
            </a:r>
            <a:r>
              <a:rPr lang="ru-RU" dirty="0" smtClean="0"/>
              <a:t>  </a:t>
            </a:r>
            <a:r>
              <a:rPr lang="ru-RU" dirty="0" err="1" smtClean="0"/>
              <a:t>Алдар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86446" y="3286124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Дружный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IMG_82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286125" cy="2465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E:\IMG_82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3143272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E:\IMG_82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929066"/>
            <a:ext cx="3343275" cy="2508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E:\IMG_82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643314"/>
            <a:ext cx="3210665" cy="2408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357290" y="6357958"/>
            <a:ext cx="14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Рукотворный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71604" y="3143248"/>
            <a:ext cx="145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Театральный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72198" y="3143248"/>
            <a:ext cx="235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Балдакшинов</a:t>
            </a:r>
            <a:r>
              <a:rPr lang="ru-RU" dirty="0" smtClean="0"/>
              <a:t>  </a:t>
            </a:r>
            <a:r>
              <a:rPr lang="ru-RU" dirty="0" err="1" smtClean="0"/>
              <a:t>Эрдэни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6357958"/>
            <a:ext cx="17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Тудупов</a:t>
            </a:r>
            <a:r>
              <a:rPr lang="ru-RU" dirty="0" smtClean="0"/>
              <a:t>  Кирилл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80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детских  научных  проектов «Приходи  сказка»</dc:title>
  <dc:creator>Пользователь Windows</dc:creator>
  <cp:lastModifiedBy>Пользователь Windows</cp:lastModifiedBy>
  <cp:revision>10</cp:revision>
  <dcterms:created xsi:type="dcterms:W3CDTF">2018-05-07T11:50:21Z</dcterms:created>
  <dcterms:modified xsi:type="dcterms:W3CDTF">2018-05-14T10:58:36Z</dcterms:modified>
</cp:coreProperties>
</file>