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F64E980-3072-43FF-BCC2-5825CBDF5A57}" type="datetimeFigureOut">
              <a:rPr lang="ru-RU" smtClean="0"/>
              <a:pPr/>
              <a:t>18.01.2021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1CED44C-38AD-4768-A65B-92A97975B7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ОРИГАМИ </a:t>
            </a:r>
            <a:r>
              <a:rPr lang="ru-RU" dirty="0" smtClean="0"/>
              <a:t>– ИССКУСТВО ТВОРИТЬ ЧУДЕСА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СОБАКА – ДРУГ ЧЕЛОВЕКА</a:t>
            </a:r>
            <a:endParaRPr lang="ru-RU" dirty="0"/>
          </a:p>
        </p:txBody>
      </p:sp>
      <p:pic>
        <p:nvPicPr>
          <p:cNvPr id="4" name="Содержимое 3" descr="https://i.ytimg.com/vi/PYUSwcaQO_8/maxresdefault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72508" y="530225"/>
            <a:ext cx="744502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ЛЯГУШКИ</a:t>
            </a:r>
            <a:endParaRPr lang="ru-RU" dirty="0"/>
          </a:p>
        </p:txBody>
      </p:sp>
      <p:pic>
        <p:nvPicPr>
          <p:cNvPr id="3" name="Рисунок 2" descr="https://all-origami.ru/wp-content/uploads/2019/04/kak-sdelat-figurki-origami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052737"/>
            <a:ext cx="813690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КОШКА НА ОКОШКЕ</a:t>
            </a:r>
            <a:endParaRPr lang="ru-RU" dirty="0"/>
          </a:p>
        </p:txBody>
      </p:sp>
      <p:pic>
        <p:nvPicPr>
          <p:cNvPr id="4" name="Содержимое 3" descr="https://i.ytimg.com/vi/5xIt1Eo63lk/maxresdefault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72508" y="530225"/>
            <a:ext cx="744502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РАК – ЧИКИ БРЯК</a:t>
            </a:r>
            <a:endParaRPr lang="ru-RU" dirty="0"/>
          </a:p>
        </p:txBody>
      </p:sp>
      <p:pic>
        <p:nvPicPr>
          <p:cNvPr id="3" name="Рисунок 2" descr="https://i.pinimg.com/736x/a9/bc/e9/a9bce935687193d4beeb21e3fc28e6a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836712"/>
            <a:ext cx="7416824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1988840"/>
            <a:ext cx="7824640" cy="50405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Что  такое оригами?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Оригами  - самобытное японское </a:t>
            </a:r>
            <a:r>
              <a:rPr lang="ru-RU" dirty="0" err="1" smtClean="0"/>
              <a:t>исскуство</a:t>
            </a:r>
            <a:r>
              <a:rPr lang="ru-RU" dirty="0" smtClean="0"/>
              <a:t> </a:t>
            </a:r>
            <a:r>
              <a:rPr lang="ru-RU" dirty="0" err="1" smtClean="0"/>
              <a:t>создавания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764704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ОРИГАМИ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" name="Рисунок 5" descr="https://i.pinimg.com/736x/a9/bc/e9/a9bce935687193d4beeb21e3fc28e6a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1787" y="-772075"/>
            <a:ext cx="5940425" cy="84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816706"/>
          </a:xfrm>
        </p:spPr>
        <p:txBody>
          <a:bodyPr>
            <a:noAutofit/>
          </a:bodyPr>
          <a:lstStyle/>
          <a:p>
            <a:r>
              <a:rPr lang="ru-RU" sz="5400" dirty="0" smtClean="0"/>
              <a:t>ОРИГАМИ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140968"/>
            <a:ext cx="7772400" cy="266429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Оригами-это самобытное японское искусство создания моделей различных  предметов, животных, птиц, цветов  путем сгибания листа бумаги. Знакомство с оригами следует начинать с древнего Китая, именно там создана технология производства бумаги. Очень скоро и в Японии наладили  свое массовое производство бумаги ,обогнав  Китай. 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 временем оригами становится обязательным занятием во многих семьях. Мамы передавали своим дочерям, показывая немногие  известные  им фигуры. Количество фигур  было не велико. Но  приемы работы с бумагой как с материалом, на котором можно не только рисовать и особым образом сворачивать. Взрыв популярности   оригами произошел после второй мировой войны благодаря </a:t>
            </a:r>
            <a:r>
              <a:rPr lang="ru-RU" sz="2400" b="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Акиро</a:t>
            </a:r>
            <a:r>
              <a:rPr lang="ru-RU" sz="24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Йошидзава</a:t>
            </a:r>
            <a:r>
              <a:rPr lang="ru-RU" sz="24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который полностью решил посвятить себя оригами и его развитию. Именно создал то, что сейчас называется «</a:t>
            </a:r>
            <a:r>
              <a:rPr lang="ru-RU" sz="2400" b="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оригамная</a:t>
            </a:r>
            <a:r>
              <a:rPr lang="ru-RU" sz="24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азбука» </a:t>
            </a:r>
            <a:endParaRPr lang="ru-RU" sz="2400" b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 сегодня все книги ,</a:t>
            </a:r>
            <a:r>
              <a:rPr lang="ru-RU" smtClean="0"/>
              <a:t>посвященные искусству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62</TotalTime>
  <Words>165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ОРИГАМИ – ИССКУСТВО ТВОРИТЬ ЧУДЕСА</vt:lpstr>
      <vt:lpstr>СОБАКА – ДРУГ ЧЕЛОВЕКА</vt:lpstr>
      <vt:lpstr>ЛЯГУШКИ</vt:lpstr>
      <vt:lpstr>КОШКА НА ОКОШКЕ</vt:lpstr>
      <vt:lpstr>РАК – ЧИКИ БРЯК</vt:lpstr>
      <vt:lpstr>Что  такое оригами?</vt:lpstr>
      <vt:lpstr>ОРИГАМИ</vt:lpstr>
      <vt:lpstr>Со временем оригами становится обязательным занятием во многих семьях. Мамы передавали своим дочерям, показывая немногие  известные  им фигуры. Количество фигур  было не велико. Но  приемы работы с бумагой как с материалом, на котором можно не только рисовать и особым образом сворачивать. Взрыв популярности   оригами произошел после второй мировой войны благодаря Акиро Йошидзава, который полностью решил посвятить себя оригами и его развитию. Именно создал то, что сейчас называется «оригамная азбука» </vt:lpstr>
      <vt:lpstr>И сегодня все книги ,посвященные искусству</vt:lpstr>
      <vt:lpstr>Слайд 10</vt:lpstr>
      <vt:lpstr>Слайд 11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ОРИГАММИ – ИССКУСТВО ТВОРИТЬ ЧУДЕСА</dc:title>
  <dc:creator>Дом</dc:creator>
  <cp:lastModifiedBy>Дом</cp:lastModifiedBy>
  <cp:revision>8</cp:revision>
  <dcterms:created xsi:type="dcterms:W3CDTF">2020-12-08T05:36:25Z</dcterms:created>
  <dcterms:modified xsi:type="dcterms:W3CDTF">2021-01-18T09:14:40Z</dcterms:modified>
</cp:coreProperties>
</file>