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7" r:id="rId2"/>
    <p:sldId id="266" r:id="rId3"/>
    <p:sldId id="284" r:id="rId4"/>
    <p:sldId id="281" r:id="rId5"/>
    <p:sldId id="278" r:id="rId6"/>
    <p:sldId id="279" r:id="rId7"/>
    <p:sldId id="288" r:id="rId8"/>
    <p:sldId id="289" r:id="rId9"/>
    <p:sldId id="276" r:id="rId10"/>
    <p:sldId id="268" r:id="rId11"/>
    <p:sldId id="273" r:id="rId12"/>
    <p:sldId id="275" r:id="rId13"/>
    <p:sldId id="269" r:id="rId14"/>
    <p:sldId id="274" r:id="rId15"/>
    <p:sldId id="270" r:id="rId16"/>
    <p:sldId id="285" r:id="rId17"/>
    <p:sldId id="292" r:id="rId18"/>
    <p:sldId id="291" r:id="rId19"/>
    <p:sldId id="263" r:id="rId20"/>
    <p:sldId id="286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95C4-48CF-40F3-9D56-2E22FDD6CC0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28429-F4E7-4322-9CE5-030361A8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3579F-3CE2-43B6-91EF-67B71A70E05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4BE50B-A598-4737-BBB8-CC132983DE53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78AA73-11BD-4C2B-9349-9F0B28BAFB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9" Type="http://schemas.microsoft.com/office/2007/relationships/hdphoto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929066"/>
            <a:ext cx="7696224" cy="2000264"/>
          </a:xfrm>
        </p:spPr>
        <p:txBody>
          <a:bodyPr/>
          <a:lstStyle/>
          <a:p>
            <a:r>
              <a:rPr lang="ru-RU" dirty="0" smtClean="0"/>
              <a:t>Тифлопедагог </a:t>
            </a:r>
            <a:r>
              <a:rPr lang="ru-RU" dirty="0" smtClean="0"/>
              <a:t>:Бурштейн Л.В.</a:t>
            </a:r>
          </a:p>
          <a:p>
            <a:r>
              <a:rPr lang="ru-RU" dirty="0" smtClean="0"/>
              <a:t>МБДОУ </a:t>
            </a:r>
            <a:r>
              <a:rPr lang="ru-RU" dirty="0" smtClean="0"/>
              <a:t>№ 143 « Золотая рыбка»</a:t>
            </a:r>
          </a:p>
          <a:p>
            <a:r>
              <a:rPr lang="ru-RU" dirty="0" smtClean="0"/>
              <a:t>Г.Улан-Удэ.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5" y="21429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Министерство образования и науки РБ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214422"/>
            <a:ext cx="4714908" cy="2643206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7200" b="0" i="1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Проект</a:t>
            </a:r>
            <a:r>
              <a:rPr lang="ru-RU" sz="7200" b="0" i="1" dirty="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accent3"/>
                </a:solidFill>
              </a:rPr>
              <a:t>« Вместе</a:t>
            </a:r>
            <a:r>
              <a:rPr lang="ru-RU" sz="5300" dirty="0" smtClean="0">
                <a:solidFill>
                  <a:schemeClr val="accent3"/>
                </a:solidFill>
              </a:rPr>
              <a:t>»</a:t>
            </a:r>
            <a:endParaRPr lang="ru-RU" sz="5300" dirty="0">
              <a:solidFill>
                <a:schemeClr val="accent3"/>
              </a:solidFill>
            </a:endParaRPr>
          </a:p>
        </p:txBody>
      </p:sp>
      <p:pic>
        <p:nvPicPr>
          <p:cNvPr id="33794" name="Picture 2" descr="http://im8-tub-ru.yandex.net/i?id=137827294-6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429264"/>
            <a:ext cx="1428750" cy="100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://im5-tub-ru.yandex.net/i?id=289162643-58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172" y="1357298"/>
            <a:ext cx="1904149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 2\DSC03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350046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:\Фото 2\DSC036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643338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F:\Фото 2\DSC030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143380"/>
            <a:ext cx="328614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000496" y="571480"/>
            <a:ext cx="3498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 « ВАРЕНИЯ» ГРУППЫ  №5 </a:t>
            </a:r>
            <a:endParaRPr lang="ru-RU" dirty="0" smtClean="0"/>
          </a:p>
          <a:p>
            <a:r>
              <a:rPr lang="ru-RU" dirty="0" smtClean="0"/>
              <a:t>Совместные  события</a:t>
            </a:r>
            <a:endParaRPr lang="ru-RU" dirty="0"/>
          </a:p>
        </p:txBody>
      </p:sp>
      <p:pic>
        <p:nvPicPr>
          <p:cNvPr id="7" name="Рисунок 6" descr="E:\Фото 2\DSC030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2\DSC019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52"/>
            <a:ext cx="53578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2\DSC029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518479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5572140"/>
            <a:ext cx="413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 Радостное   Родительское  собрание»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2\DSC03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0"/>
            <a:ext cx="3827469" cy="26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E:\Фото 2\DSC03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000372"/>
            <a:ext cx="3470279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E:\Фото 2\DSC030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0"/>
            <a:ext cx="3398841" cy="231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2\DSC02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280930" y="3308092"/>
            <a:ext cx="3868071" cy="240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71670" y="5929330"/>
            <a:ext cx="3157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2400" dirty="0" smtClean="0"/>
              <a:t>Родители –педагоги»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643578"/>
            <a:ext cx="318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Семьи, получившие звание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Фото 2\DSC02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500043"/>
            <a:ext cx="6500858" cy="4286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14480" y="507207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  первой младшей  группы и до подготовительной    детей  дружно  ведут  вперед и развивают  педагоги  и родители»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ото 2\DSC02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42852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:\первый успех\DSC001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Хозяин\Pictures\DSC00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857628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00695" y="928670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«Уют и комфортную  среду  </a:t>
            </a:r>
          </a:p>
          <a:p>
            <a:r>
              <a:rPr lang="ru-RU" sz="2000" dirty="0" smtClean="0"/>
              <a:t>в  группах  и на участках нам</a:t>
            </a:r>
          </a:p>
          <a:p>
            <a:r>
              <a:rPr lang="ru-RU" sz="2000" dirty="0" smtClean="0"/>
              <a:t>  помогают  создавать родители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 2\DSC02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321471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F:\Фото 2\DSC02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1" y="4071918"/>
            <a:ext cx="4000528" cy="2428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E:\Фото 2\DSC027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3714776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3571" y="4214818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Совместные  летние  праздники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14414" y="142852"/>
            <a:ext cx="2943650" cy="318667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86314" y="214290"/>
            <a:ext cx="3683316" cy="32625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28794" y="3175334"/>
            <a:ext cx="5286412" cy="33255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428604"/>
            <a:ext cx="407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 в  благотворительных  акциях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6357958"/>
            <a:ext cx="21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«Дружба  народов»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2357430"/>
            <a:ext cx="17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«День  победы»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00100" y="142852"/>
            <a:ext cx="4899038" cy="264320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57356" y="3500438"/>
            <a:ext cx="4643470" cy="292895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000760" y="2000240"/>
            <a:ext cx="288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«Доброе  сердце»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5143512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«Осенняя ярмарка»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Научный доклад, фото\DSC_11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42853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Хозяин\Pictures\Научный доклад, фото\DSC_1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190745" y="3701961"/>
            <a:ext cx="3346495" cy="23526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1214422"/>
            <a:ext cx="3483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Исследовательская деятельность –</a:t>
            </a:r>
          </a:p>
          <a:p>
            <a:r>
              <a:rPr lang="ru-RU" sz="1400" dirty="0" smtClean="0"/>
              <a:t>это  </a:t>
            </a:r>
            <a:r>
              <a:rPr lang="ru-RU" sz="1400" dirty="0" err="1" smtClean="0"/>
              <a:t>самонаучение</a:t>
            </a:r>
            <a:r>
              <a:rPr lang="ru-RU" sz="1400" dirty="0" smtClean="0"/>
              <a:t>  ребенка жить  активно </a:t>
            </a:r>
          </a:p>
          <a:p>
            <a:r>
              <a:rPr lang="ru-RU" sz="1400" dirty="0" smtClean="0"/>
              <a:t> в  окружающем</a:t>
            </a:r>
          </a:p>
          <a:p>
            <a:r>
              <a:rPr lang="ru-RU" sz="1400" dirty="0" smtClean="0"/>
              <a:t>  мире.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729" y="3714752"/>
            <a:ext cx="3429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Замечательно:  рядом есть  тот, кто ведет  ребенка  вперед  и радуется  вместе  с  ним! 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Pictures\Научный доклад, фото\DSC_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6929454" cy="4619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5286388"/>
            <a:ext cx="7346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Взаимное  общение  и понимание   реального процесса развития педагогами  и родителями </a:t>
            </a:r>
          </a:p>
          <a:p>
            <a:r>
              <a:rPr lang="ru-RU" sz="1400" dirty="0" smtClean="0"/>
              <a:t>формирует основу  для  совместного  решения </a:t>
            </a:r>
            <a:r>
              <a:rPr lang="ru-RU" sz="1400" dirty="0" err="1" smtClean="0"/>
              <a:t>проблем,связанных</a:t>
            </a:r>
            <a:r>
              <a:rPr lang="ru-RU" sz="1400" dirty="0" smtClean="0"/>
              <a:t> с реабилитацией </a:t>
            </a:r>
          </a:p>
          <a:p>
            <a:r>
              <a:rPr lang="ru-RU" sz="1400" dirty="0" smtClean="0"/>
              <a:t> и социальной  адаптацией ребенка  с особыми  образовательными  потребностями.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озяин\Pictures\Научный доклад, фото\DSC_1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28"/>
            <a:ext cx="5572164" cy="37147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4214818"/>
            <a:ext cx="49292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Вместе –это значит замечательно, солнечно, радостно!  Э т о  значит рядом  с  малышом  все  те, то  его  любит, кто  думает  о  его  будущем  и развивает  его  личность. Вместе – это  значит понимать  друг  друга, не бояться проблемы и идти  с  добром  вперед  к поставленным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целям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DSC01761.JPG"/>
          <p:cNvPicPr>
            <a:picLocks noChangeAspect="1" noChangeArrowheads="1"/>
          </p:cNvPicPr>
          <p:nvPr/>
        </p:nvPicPr>
        <p:blipFill>
          <a:blip r:embed="rId3" cstate="print"/>
          <a:srcRect r="-13596"/>
          <a:stretch>
            <a:fillRect/>
          </a:stretch>
        </p:blipFill>
        <p:spPr bwMode="auto">
          <a:xfrm>
            <a:off x="-14930574" y="-8929774"/>
            <a:ext cx="9971729" cy="6583680"/>
          </a:xfrm>
          <a:prstGeom prst="rect">
            <a:avLst/>
          </a:prstGeom>
          <a:noFill/>
        </p:spPr>
      </p:pic>
      <p:pic>
        <p:nvPicPr>
          <p:cNvPr id="3" name="Picture 2" descr="G:\Новая папка\DSC01761.JPG"/>
          <p:cNvPicPr>
            <a:picLocks noChangeAspect="1" noChangeArrowheads="1"/>
          </p:cNvPicPr>
          <p:nvPr/>
        </p:nvPicPr>
        <p:blipFill>
          <a:blip r:embed="rId4" cstate="print"/>
          <a:srcRect r="-13594"/>
          <a:stretch>
            <a:fillRect/>
          </a:stretch>
        </p:blipFill>
        <p:spPr bwMode="auto">
          <a:xfrm>
            <a:off x="1142976" y="1285860"/>
            <a:ext cx="7786710" cy="5242003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5" y="118646"/>
            <a:ext cx="78581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«Если бы не было этих чудесных гостей на земле – детей, то мир погиб бы не от старости, нет, еще прежде-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бездуховности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своей.»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Симон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Соловейчик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857356" y="1714488"/>
            <a:ext cx="5786478" cy="38576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озяин\Pictures\animacija_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5295168" cy="4024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6143644"/>
            <a:ext cx="616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ЖЕЛАЕМ  ВСЕМ  ТВОРЧЕСКИХ  УСПЕХОВ!!!»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5719010" cy="13573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400" dirty="0" smtClean="0"/>
              <a:t>ПОЛОЖЕНИЕ</a:t>
            </a:r>
            <a:r>
              <a:rPr lang="ru-RU" sz="3600" dirty="0" smtClean="0"/>
              <a:t> </a:t>
            </a:r>
            <a:r>
              <a:rPr lang="ru-RU" sz="2400" dirty="0" smtClean="0"/>
              <a:t>ПРОЕКТА</a:t>
            </a:r>
            <a:endParaRPr lang="ru-RU" sz="36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14612" y="1943358"/>
            <a:ext cx="4214842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Единство  в работе  педагогов  и  семьи по воспитанию  детей.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Взаимное  доверие, доброжелательное отношение, понимание  нужд и интересов  ребенка и своих обязанностей, укрепление авторитета педагога.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Взаимопомощь в совместной  работе.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Изучение  передового  опыта семейного  воспитания.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 разнообразных  форм  работы.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857233"/>
            <a:ext cx="664373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solidFill>
                <a:srgbClr val="C0504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504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Универсальности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создана мобильная  инфраструктура коррекционной  помощи на основе  перспективных моделей совместной  деятельности тифлопедагога   и родителей.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504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Системности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-общение проводились  непрерывно, регулярно, планомерно.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504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Целостности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объединены  усилия  специалистов  разного  профиля  для  реализации научно обоснованного  подхода к обеспечению  оптимальной    помощи  детям  с  нарушением  функции  зрительного  анализатора.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err="1" smtClean="0">
                <a:solidFill>
                  <a:srgbClr val="C0504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Прогностичности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предложенные  методики отвечают  современным  требованиям  образования и опираются   на положения науки   о психологической     структуре  личности, неразрывном единстве социальной и биологической  обусловленности  ее развития.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504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Рациональности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максимально полезный результат достигался  путем поиска и качественного  улучшения    уже  существующего . 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504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Контролируемости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разносторонняя диагностика позволила  наиболее объективно учитывать      изменения  характера    отношения между педагогами и родителями, родителями  и детьми, детьми и педагогами.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357166"/>
            <a:ext cx="409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Принципы проекта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9" y="500042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Цель: </a:t>
            </a:r>
            <a:r>
              <a:rPr lang="ru-RU" dirty="0" smtClean="0">
                <a:solidFill>
                  <a:srgbClr val="7030A0"/>
                </a:solidFill>
              </a:rPr>
              <a:t>Показать  родителям уникальные возможности  дошкольного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периода для  развития  ребенка; создать и раскрыть  панораму потенциальных  возможностей ребенка  с  особыми  образовательными потребностями(ребенок  с  нарушением  функции  зрительного  анализатора</a:t>
            </a:r>
            <a:r>
              <a:rPr lang="ru-RU" sz="1400" dirty="0" smtClean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290" y="2214554"/>
            <a:ext cx="67968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Задачи: </a:t>
            </a:r>
          </a:p>
          <a:p>
            <a:r>
              <a:rPr lang="ru-RU" sz="1400" dirty="0" smtClean="0">
                <a:solidFill>
                  <a:schemeClr val="accent3"/>
                </a:solidFill>
              </a:rPr>
              <a:t>1.Актуализировать потребности  родителей к  образованию ребенка,</a:t>
            </a:r>
          </a:p>
          <a:p>
            <a:r>
              <a:rPr lang="ru-RU" sz="1400" dirty="0" smtClean="0">
                <a:solidFill>
                  <a:schemeClr val="accent3"/>
                </a:solidFill>
              </a:rPr>
              <a:t>осуществлять  педагогическое просвещение  родителей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2.Познакомить  родителей(папу  и маму) с особенностями  развития  зрительного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  анализатора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 и психического   развития  ребенка</a:t>
            </a:r>
          </a:p>
          <a:p>
            <a:r>
              <a:rPr lang="ru-RU" sz="1400" dirty="0" smtClean="0">
                <a:solidFill>
                  <a:schemeClr val="accent4"/>
                </a:solidFill>
              </a:rPr>
              <a:t>3.Наметить  пути реабилитации и </a:t>
            </a:r>
            <a:r>
              <a:rPr lang="ru-RU" sz="1400" dirty="0" err="1" smtClean="0">
                <a:solidFill>
                  <a:schemeClr val="accent4"/>
                </a:solidFill>
              </a:rPr>
              <a:t>абилитации</a:t>
            </a:r>
            <a:r>
              <a:rPr lang="ru-RU" sz="1400" dirty="0" smtClean="0">
                <a:solidFill>
                  <a:schemeClr val="accent4"/>
                </a:solidFill>
              </a:rPr>
              <a:t> психического  развития ребенка </a:t>
            </a:r>
          </a:p>
          <a:p>
            <a:r>
              <a:rPr lang="ru-RU" sz="1400" dirty="0" smtClean="0">
                <a:solidFill>
                  <a:schemeClr val="accent4"/>
                </a:solidFill>
              </a:rPr>
              <a:t> с  нарушением  функции зрительного  анализатора</a:t>
            </a:r>
            <a:r>
              <a:rPr lang="ru-RU" sz="1400" dirty="0" smtClean="0"/>
              <a:t>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4.Создать  интерес  к  решению проблемных  ситуаций через  активное 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сотрудничество,партнерство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родителей  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педагогов,в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осонове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которых  лежит идея гуманных 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отношений,приоритет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 человеческих ценностей</a:t>
            </a:r>
            <a:r>
              <a:rPr lang="ru-RU" sz="1400" dirty="0" smtClean="0"/>
              <a:t>.</a:t>
            </a:r>
          </a:p>
          <a:p>
            <a:r>
              <a:rPr lang="ru-RU" sz="1400" dirty="0" smtClean="0">
                <a:solidFill>
                  <a:schemeClr val="accent3"/>
                </a:solidFill>
              </a:rPr>
              <a:t>5.Установить  взаимоотношения: родитель, </a:t>
            </a:r>
            <a:r>
              <a:rPr lang="ru-RU" sz="1400" dirty="0" err="1" smtClean="0">
                <a:solidFill>
                  <a:schemeClr val="accent3"/>
                </a:solidFill>
              </a:rPr>
              <a:t>психолог,психоневролог</a:t>
            </a:r>
            <a:r>
              <a:rPr lang="ru-RU" sz="1400" dirty="0" smtClean="0">
                <a:solidFill>
                  <a:schemeClr val="accent3"/>
                </a:solidFill>
              </a:rPr>
              <a:t> для  оказания лечебно-восстановительной  помощи ребенку  с  нарушением  зрения</a:t>
            </a:r>
          </a:p>
          <a:p>
            <a:r>
              <a:rPr lang="ru-RU" sz="1400" dirty="0" smtClean="0"/>
              <a:t>6</a:t>
            </a:r>
            <a:r>
              <a:rPr lang="ru-RU" sz="1400" dirty="0" smtClean="0">
                <a:solidFill>
                  <a:schemeClr val="accent6"/>
                </a:solidFill>
              </a:rPr>
              <a:t>. Научить видеть  в  ребенке  уникальную </a:t>
            </a:r>
            <a:r>
              <a:rPr lang="ru-RU" sz="1400" dirty="0" err="1" smtClean="0">
                <a:solidFill>
                  <a:schemeClr val="accent6"/>
                </a:solidFill>
              </a:rPr>
              <a:t>личность,повысить</a:t>
            </a:r>
            <a:r>
              <a:rPr lang="ru-RU" sz="1400" dirty="0" smtClean="0">
                <a:solidFill>
                  <a:schemeClr val="accent6"/>
                </a:solidFill>
              </a:rPr>
              <a:t> коррекционную  и педагогическую компетентность(обогащение теоретического  и практического  опыта) родителей для  оказания помощи  </a:t>
            </a:r>
            <a:r>
              <a:rPr lang="ru-RU" sz="1400" dirty="0" err="1" smtClean="0">
                <a:solidFill>
                  <a:schemeClr val="accent6"/>
                </a:solidFill>
              </a:rPr>
              <a:t>детям,находящихся</a:t>
            </a:r>
            <a:r>
              <a:rPr lang="ru-RU" sz="1400" dirty="0" smtClean="0">
                <a:solidFill>
                  <a:schemeClr val="accent6"/>
                </a:solidFill>
              </a:rPr>
              <a:t>  в  состоянии зрительной  </a:t>
            </a:r>
            <a:r>
              <a:rPr lang="ru-RU" sz="1400" dirty="0" err="1" smtClean="0">
                <a:solidFill>
                  <a:schemeClr val="accent6"/>
                </a:solidFill>
              </a:rPr>
              <a:t>дипривации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accent4"/>
                </a:solidFill>
              </a:rPr>
              <a:t>7.Создать  оптимальные условия для  социальной  адаптации  детей  с   </a:t>
            </a:r>
            <a:r>
              <a:rPr lang="ru-RU" sz="1400" dirty="0" err="1" smtClean="0">
                <a:solidFill>
                  <a:schemeClr val="accent4"/>
                </a:solidFill>
              </a:rPr>
              <a:t>амблиопией</a:t>
            </a:r>
            <a:r>
              <a:rPr lang="ru-RU" sz="1400" dirty="0" smtClean="0">
                <a:solidFill>
                  <a:schemeClr val="accent4"/>
                </a:solidFill>
              </a:rPr>
              <a:t>  и косоглазием.</a:t>
            </a:r>
          </a:p>
          <a:p>
            <a:r>
              <a:rPr lang="ru-RU" sz="1400" dirty="0" smtClean="0"/>
              <a:t>8.Подтвердить эффективность комфортного  взаимодействия детского  сада и семьи по вопросам </a:t>
            </a:r>
            <a:r>
              <a:rPr lang="ru-RU" sz="1400" dirty="0" err="1" smtClean="0"/>
              <a:t>воспитатния</a:t>
            </a:r>
            <a:r>
              <a:rPr lang="ru-RU" sz="1400" dirty="0" smtClean="0"/>
              <a:t>, развития и обучения детей  с нарушением  зрения.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 rot="10800000" flipV="1">
            <a:off x="1428728" y="-523080"/>
            <a:ext cx="6929486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МОДУЛИ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МОДУЛЬ  « Семья»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Показать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самоценность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каждой  семьи, повысить социальный статус семейного воспитания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Модуль: «Родитель и ребенок»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помочь родителям увидеть  в  ребенке  его  уникальность, научить принимать,  таким,  какой  он  есть. Помочь  близким  взрослым создать комфортную для развития ребенка семейную среду. Создать  условия  для  активного  участия родителей  в  воспитании  и обучении  ребенка.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Формировать  адекватные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взаимооотноошения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между взрослыми и их детьми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Модуль « Образовательная программа»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Обеспечение  педагогической  компетентности  родителей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Модуль «Школа для родителей»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показать  успехи  ребенка, научить приемам коррекционной работы  в  домашних  условиях, увидеть  ребенка  в  условиях  сотрудничества  со  сверстниками  в  учебном  процессе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Модуль  «Здоровье и коррекция»,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научить  приемам здорового  образа  жизни   и правильного зрительного восприятия ребенка  и 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Модуль  «Наглядная агитация»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учить  воспринимать  информацию   разными  анализаторами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C0504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Модуль «Вместе с  ребенком  для  родителей»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Учить ребенка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дарить  радость  своим  близким, развивать  чувство  благодарности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7" y="4097888"/>
            <a:ext cx="3605379" cy="239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694404"/>
            <a:ext cx="3464207" cy="232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70" y="3284985"/>
            <a:ext cx="3874308" cy="257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5" y="1387776"/>
            <a:ext cx="3429024" cy="22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5429255" y="285729"/>
            <a:ext cx="307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</a:rPr>
              <a:t>Совместная работа  с воспитателем </a:t>
            </a:r>
            <a:r>
              <a:rPr lang="ru-RU" sz="1600" dirty="0" err="1" smtClean="0">
                <a:solidFill>
                  <a:schemeClr val="accent3"/>
                </a:solidFill>
              </a:rPr>
              <a:t>Тютриной</a:t>
            </a:r>
            <a:r>
              <a:rPr lang="ru-RU" sz="1600" dirty="0" smtClean="0">
                <a:solidFill>
                  <a:schemeClr val="accent3"/>
                </a:solidFill>
              </a:rPr>
              <a:t> О.А.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8307" y="3714752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Занятие в « Школе для родителей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737360" y="1785926"/>
            <a:ext cx="740664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5929330"/>
            <a:ext cx="252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Мини-занятие и консультация</a:t>
            </a:r>
            <a:endParaRPr lang="ru-RU" sz="1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озяин\Pictures\скан фото\Копия фото 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35840"/>
            <a:ext cx="3754749" cy="2521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Хозяин\Pictures\скан фото\Копия фото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53700" y="3786189"/>
            <a:ext cx="1918102" cy="2844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Хозяин\Pictures\скан фото\фото 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643314"/>
            <a:ext cx="3571900" cy="2918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Хозяин\Pictures\скан фото\Копия фото 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98" y="614161"/>
            <a:ext cx="3349947" cy="2243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071810"/>
            <a:ext cx="492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«ШКОЛА ДЛЯ РОДИТЕЛЕЙ»</a:t>
            </a: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Хозяин\Pictures\Люда\IMG_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857221" y="4357694"/>
            <a:ext cx="3438793" cy="2286016"/>
          </a:xfrm>
          <a:prstGeom prst="round2DiagRect">
            <a:avLst>
              <a:gd name="adj1" fmla="val 16667"/>
              <a:gd name="adj2" fmla="val 25454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Хозяин\Pictures\Люда\IMG_0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85727"/>
            <a:ext cx="3190898" cy="2393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Хозяин\Pictures\Люда\IMG_09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43248"/>
            <a:ext cx="3000396" cy="2905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Хозяин\Pictures\Люда\IMG_0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3545" y="1643051"/>
            <a:ext cx="3381397" cy="2536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71605" y="50004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Сочинение  «  Мой любимый  малыш»  или « Делимся  опытом воспитания»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214950"/>
            <a:ext cx="1426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Общение  через</a:t>
            </a:r>
          </a:p>
          <a:p>
            <a:r>
              <a:rPr lang="ru-RU" sz="1400" dirty="0" smtClean="0"/>
              <a:t>Домашние  </a:t>
            </a:r>
          </a:p>
          <a:p>
            <a:r>
              <a:rPr lang="ru-RU" sz="1400" dirty="0" smtClean="0"/>
              <a:t>тетрадочки»</a:t>
            </a:r>
            <a:endParaRPr lang="ru-RU" sz="1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4500562" y="6000768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</TotalTime>
  <Words>811</Words>
  <Application>Microsoft Office PowerPoint</Application>
  <PresentationFormat>Экран (4:3)</PresentationFormat>
  <Paragraphs>101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Проект  « Вместе»</vt:lpstr>
      <vt:lpstr>Слайд 2</vt:lpstr>
      <vt:lpstr>ПОЛОЖЕНИЕ ПРОЕКТА</vt:lpstr>
      <vt:lpstr>Слайд 4</vt:lpstr>
      <vt:lpstr>Слайд 5</vt:lpstr>
      <vt:lpstr>Слайд 6</vt:lpstr>
      <vt:lpstr>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НАУЧНЫХ  ДОКЛАДОВ</dc:title>
  <dc:creator>Хозяин</dc:creator>
  <cp:lastModifiedBy>Пользователь Windows</cp:lastModifiedBy>
  <cp:revision>58</cp:revision>
  <dcterms:created xsi:type="dcterms:W3CDTF">2013-03-18T09:41:23Z</dcterms:created>
  <dcterms:modified xsi:type="dcterms:W3CDTF">2022-11-16T15:00:34Z</dcterms:modified>
</cp:coreProperties>
</file>