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5" d="100"/>
          <a:sy n="65" d="100"/>
        </p:scale>
        <p:origin x="-106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2C05-6C79-4360-AA1B-91695A44BBA3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6026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2C05-6C79-4360-AA1B-91695A44BBA3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170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2C05-6C79-4360-AA1B-91695A44BBA3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760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2C05-6C79-4360-AA1B-91695A44BBA3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590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2C05-6C79-4360-AA1B-91695A44BBA3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577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2C05-6C79-4360-AA1B-91695A44BBA3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638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2C05-6C79-4360-AA1B-91695A44BBA3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54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2C05-6C79-4360-AA1B-91695A44BBA3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168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2C05-6C79-4360-AA1B-91695A44BBA3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718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2C05-6C79-4360-AA1B-91695A44BBA3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509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2C05-6C79-4360-AA1B-91695A44BBA3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875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52C05-6C79-4360-AA1B-91695A44BBA3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016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1"/>
          </a:fgClr>
          <a:bgClr>
            <a:srgbClr val="99FF99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105592" y="1064029"/>
            <a:ext cx="1670859" cy="756457"/>
          </a:xfrm>
          <a:prstGeom prst="roundRect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совет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652951" y="1064028"/>
            <a:ext cx="1670859" cy="756457"/>
          </a:xfrm>
          <a:prstGeom prst="roundRect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собрание коллектива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05592" y="2770909"/>
            <a:ext cx="1670859" cy="756457"/>
          </a:xfrm>
          <a:prstGeom prst="roundRect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воспитатель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652951" y="2770909"/>
            <a:ext cx="1670859" cy="756457"/>
          </a:xfrm>
          <a:prstGeom prst="roundRect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заведующего по АХЧ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693621" y="2691937"/>
            <a:ext cx="2119745" cy="914400"/>
          </a:xfrm>
          <a:prstGeom prst="ellipse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Заведующий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024742" y="4422370"/>
            <a:ext cx="1457501" cy="644243"/>
          </a:xfrm>
          <a:prstGeom prst="ellipse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Медсестра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6747162" y="5113361"/>
            <a:ext cx="1576648" cy="667100"/>
          </a:xfrm>
          <a:prstGeom prst="ellipse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Младшие воспитатели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813366" y="3949931"/>
            <a:ext cx="1510146" cy="673331"/>
          </a:xfrm>
          <a:prstGeom prst="ellipse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Обслуживающий персонал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3965171" y="5575063"/>
            <a:ext cx="1623753" cy="544486"/>
          </a:xfrm>
          <a:prstGeom prst="ellipse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1105592" y="5113361"/>
            <a:ext cx="1566950" cy="615142"/>
          </a:xfrm>
          <a:prstGeom prst="ellipse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Воспитатели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1941021" y="3951313"/>
            <a:ext cx="1587731" cy="592977"/>
          </a:xfrm>
          <a:prstGeom prst="ellipse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Специалисты ДОУ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76742" y="216131"/>
            <a:ext cx="7547068" cy="50430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УПРАВЛЕНИЯ МБДОУ № </a:t>
            </a:r>
            <a:r>
              <a:rPr lang="ru-RU" sz="1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143 </a:t>
            </a:r>
            <a:r>
              <a:rPr lang="ru-RU" sz="1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«ЗОЛОТАЯ РЫБКА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Прямая со стрелкой 18"/>
          <p:cNvCxnSpPr>
            <a:stCxn id="5" idx="3"/>
            <a:endCxn id="10" idx="1"/>
          </p:cNvCxnSpPr>
          <p:nvPr/>
        </p:nvCxnSpPr>
        <p:spPr>
          <a:xfrm>
            <a:off x="2776451" y="1442258"/>
            <a:ext cx="1227599" cy="13835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4836495" y="3127663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6" idx="1"/>
            <a:endCxn id="10" idx="7"/>
          </p:cNvCxnSpPr>
          <p:nvPr/>
        </p:nvCxnSpPr>
        <p:spPr>
          <a:xfrm flipH="1">
            <a:off x="5502937" y="1442257"/>
            <a:ext cx="1150014" cy="13835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7" idx="3"/>
            <a:endCxn id="10" idx="2"/>
          </p:cNvCxnSpPr>
          <p:nvPr/>
        </p:nvCxnSpPr>
        <p:spPr>
          <a:xfrm flipV="1">
            <a:off x="2776451" y="3149137"/>
            <a:ext cx="917170" cy="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9" idx="1"/>
            <a:endCxn id="10" idx="6"/>
          </p:cNvCxnSpPr>
          <p:nvPr/>
        </p:nvCxnSpPr>
        <p:spPr>
          <a:xfrm flipH="1" flipV="1">
            <a:off x="5813366" y="3149137"/>
            <a:ext cx="839585" cy="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7" idx="2"/>
          </p:cNvCxnSpPr>
          <p:nvPr/>
        </p:nvCxnSpPr>
        <p:spPr>
          <a:xfrm>
            <a:off x="1941022" y="3527366"/>
            <a:ext cx="610985" cy="42256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9" idx="2"/>
            <a:endCxn id="13" idx="7"/>
          </p:cNvCxnSpPr>
          <p:nvPr/>
        </p:nvCxnSpPr>
        <p:spPr>
          <a:xfrm flipH="1">
            <a:off x="7102356" y="3527366"/>
            <a:ext cx="386025" cy="52117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10" idx="4"/>
            <a:endCxn id="11" idx="0"/>
          </p:cNvCxnSpPr>
          <p:nvPr/>
        </p:nvCxnSpPr>
        <p:spPr>
          <a:xfrm flipH="1">
            <a:off x="4753493" y="3606337"/>
            <a:ext cx="1" cy="81603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13" idx="4"/>
            <a:endCxn id="14" idx="7"/>
          </p:cNvCxnSpPr>
          <p:nvPr/>
        </p:nvCxnSpPr>
        <p:spPr>
          <a:xfrm flipH="1">
            <a:off x="5351131" y="4623262"/>
            <a:ext cx="1217308" cy="103153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H="1">
            <a:off x="7747462" y="3547672"/>
            <a:ext cx="108065" cy="159135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12" idx="2"/>
            <a:endCxn id="14" idx="6"/>
          </p:cNvCxnSpPr>
          <p:nvPr/>
        </p:nvCxnSpPr>
        <p:spPr>
          <a:xfrm flipH="1">
            <a:off x="5588924" y="5446911"/>
            <a:ext cx="1158238" cy="40039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1404851" y="3527366"/>
            <a:ext cx="274320" cy="161166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15" idx="6"/>
            <a:endCxn id="14" idx="2"/>
          </p:cNvCxnSpPr>
          <p:nvPr/>
        </p:nvCxnSpPr>
        <p:spPr>
          <a:xfrm>
            <a:off x="2672542" y="5420932"/>
            <a:ext cx="1292629" cy="42637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16" idx="4"/>
            <a:endCxn id="14" idx="1"/>
          </p:cNvCxnSpPr>
          <p:nvPr/>
        </p:nvCxnSpPr>
        <p:spPr>
          <a:xfrm>
            <a:off x="2734887" y="4544290"/>
            <a:ext cx="1468077" cy="111051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stCxn id="11" idx="4"/>
            <a:endCxn id="14" idx="0"/>
          </p:cNvCxnSpPr>
          <p:nvPr/>
        </p:nvCxnSpPr>
        <p:spPr>
          <a:xfrm>
            <a:off x="4753493" y="5066613"/>
            <a:ext cx="23555" cy="50845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48" name="Рисунок 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2" y="5822207"/>
            <a:ext cx="1019680" cy="813907"/>
          </a:xfrm>
          <a:prstGeom prst="ellipse">
            <a:avLst/>
          </a:prstGeom>
          <a:ln w="63500" cap="rnd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2577600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30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</dc:creator>
  <cp:lastModifiedBy>Пользователь</cp:lastModifiedBy>
  <cp:revision>8</cp:revision>
  <dcterms:created xsi:type="dcterms:W3CDTF">2018-09-17T06:42:20Z</dcterms:created>
  <dcterms:modified xsi:type="dcterms:W3CDTF">2021-06-30T03:31:26Z</dcterms:modified>
</cp:coreProperties>
</file>