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60E5A76-95E1-4B72-83BB-63CE3C08F32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BA02F26-3092-494E-AA2D-88E7ABAF66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57166"/>
            <a:ext cx="8358246" cy="3243285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или</a:t>
            </a:r>
            <a:br>
              <a:rPr lang="ru-RU" dirty="0" smtClean="0"/>
            </a:br>
            <a:r>
              <a:rPr lang="ru-RU" dirty="0" smtClean="0"/>
              <a:t>                        нестандартное         физкультурное оборудование.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МбДОУ</a:t>
            </a:r>
            <a:r>
              <a:rPr lang="ru-RU" dirty="0" smtClean="0"/>
              <a:t>  № 143 «Золотая рыбка»</a:t>
            </a:r>
          </a:p>
          <a:p>
            <a:r>
              <a:rPr lang="ru-RU" dirty="0" smtClean="0"/>
              <a:t>Тифлопедагог: Бурштейн Л.В.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500042"/>
            <a:ext cx="86658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«НЕОБЫЧНОЕ – ОБЫЧНОЕ» 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 descr="http://xn--e1aaphkjm.xn--80aadkum9bf.xn--p1ai/wp-content/uploads/2019/03/fizicheskogo-razvitiya-rebenka-2-i-3-goda-zhizni-768x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085" y="3429000"/>
            <a:ext cx="1516464" cy="1940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bdou44.edummr.ru/wp-content/uploads/2020/05/1k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5100856"/>
            <a:ext cx="2199418" cy="17571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10800000" flipH="1" flipV="1">
            <a:off x="428596" y="2064706"/>
            <a:ext cx="84296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i="1" dirty="0" smtClean="0"/>
              <a:t>Это  стимул к двигательной  активности.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i="1" dirty="0" smtClean="0"/>
              <a:t>Это возможность  привлечь  ребенка к здоровому  образу  жизни.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i="1" dirty="0" smtClean="0"/>
              <a:t>Это  разнообразие, радужность, простота.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i="1" dirty="0" smtClean="0"/>
              <a:t>Это забавно и весело.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i="1" dirty="0" smtClean="0"/>
              <a:t>А еще - это полезно и интересно!!!</a:t>
            </a:r>
          </a:p>
          <a:p>
            <a:pPr>
              <a:buFont typeface="Wingdings" pitchFamily="2" charset="2"/>
              <a:buChar char="Ø"/>
            </a:pPr>
            <a:endParaRPr lang="ru-RU" sz="2400" b="1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500043"/>
            <a:ext cx="650085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Нестандартное  оборудование</a:t>
            </a:r>
            <a:endParaRPr lang="ru-RU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1731929" cy="230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28604"/>
            <a:ext cx="2184293" cy="23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86256"/>
            <a:ext cx="1612647" cy="21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214818"/>
            <a:ext cx="2242912" cy="168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58" y="328612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Веселые султанчики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857884" y="3214687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Радужный  </a:t>
            </a:r>
            <a:r>
              <a:rPr lang="ru-RU" dirty="0" err="1" smtClean="0"/>
              <a:t>массажер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786050" y="6357958"/>
            <a:ext cx="221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Паучок- </a:t>
            </a:r>
            <a:r>
              <a:rPr lang="ru-RU" dirty="0" err="1" smtClean="0"/>
              <a:t>моталочка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715140" y="6357958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Лабиринт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222035" y="1421379"/>
            <a:ext cx="2229946" cy="167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86116" y="3857628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Массажные рукавички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57554" y="500042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3"/>
                </a:solidFill>
                <a:latin typeface="Arial Black" pitchFamily="34" charset="0"/>
              </a:rPr>
              <a:t>СДЕЛАЙ САМ!</a:t>
            </a:r>
            <a:endParaRPr lang="ru-RU" sz="2400" dirty="0">
              <a:solidFill>
                <a:schemeClr val="accent3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2430496" cy="323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0"/>
            <a:ext cx="1693018" cy="225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500306"/>
            <a:ext cx="2357454" cy="315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ds02.infourok.ru/uploads/ex/0a76/0006adad-c88c0365/hello_html_3ba210a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5357802"/>
            <a:ext cx="135732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58" y="428604"/>
            <a:ext cx="62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3"/>
                </a:solidFill>
                <a:latin typeface="Arial Black" pitchFamily="34" charset="0"/>
              </a:rPr>
              <a:t>Можно  заниматься  и играть</a:t>
            </a:r>
            <a:endParaRPr lang="ru-RU" sz="2800" dirty="0">
              <a:solidFill>
                <a:schemeClr val="accent3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4786322"/>
            <a:ext cx="99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вместе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57818" y="1571612"/>
            <a:ext cx="104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одному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14942" y="6000768"/>
            <a:ext cx="87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Рядом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funforkids.ru/pictures/exercise/exercise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571480"/>
            <a:ext cx="1174792" cy="1714488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3" cstate="print"/>
          <a:srcRect r="-2552" b="27155"/>
          <a:stretch>
            <a:fillRect/>
          </a:stretch>
        </p:blipFill>
        <p:spPr bwMode="auto">
          <a:xfrm>
            <a:off x="5643570" y="2571744"/>
            <a:ext cx="2442048" cy="230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428736"/>
            <a:ext cx="1654108" cy="220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429000"/>
            <a:ext cx="2123947" cy="283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643174" y="928670"/>
            <a:ext cx="4503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3"/>
                </a:solidFill>
                <a:latin typeface="Arial Black" pitchFamily="34" charset="0"/>
              </a:rPr>
              <a:t>У  игры много вариантов</a:t>
            </a:r>
            <a:endParaRPr lang="ru-RU" sz="2400" dirty="0">
              <a:solidFill>
                <a:schemeClr val="accent3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0760" y="5000636"/>
            <a:ext cx="167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намотать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14612" y="2357430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закрутить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00694" y="6286520"/>
            <a:ext cx="135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навертеть</a:t>
            </a:r>
            <a:endParaRPr lang="ru-RU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264320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428604"/>
            <a:ext cx="2474289" cy="329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mbdou44.edummr.ru/wp-content/uploads/2020/05/1k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0222" y="500042"/>
            <a:ext cx="1307494" cy="12144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14546" y="857232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3"/>
                </a:solidFill>
                <a:latin typeface="Arial Black" pitchFamily="34" charset="0"/>
              </a:rPr>
              <a:t>МОЖНО</a:t>
            </a:r>
            <a:endParaRPr lang="ru-RU" sz="2400" dirty="0">
              <a:solidFill>
                <a:schemeClr val="accent3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15140" y="4214818"/>
            <a:ext cx="1825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Пуститьсалют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5072074"/>
            <a:ext cx="2673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Укрепить мышцы</a:t>
            </a:r>
            <a:endParaRPr lang="ru-RU" b="1" dirty="0"/>
          </a:p>
        </p:txBody>
      </p:sp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2000240"/>
            <a:ext cx="2500330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00562" y="6072206"/>
            <a:ext cx="257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Сделать «пружинку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2110991" cy="281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928670"/>
            <a:ext cx="264320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786190"/>
            <a:ext cx="257176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ds5ishim.ru/sites/default/files/bdab9c115e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286256"/>
            <a:ext cx="1825959" cy="18287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43306" y="785794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3"/>
                </a:solidFill>
                <a:latin typeface="Arial Black" pitchFamily="34" charset="0"/>
              </a:rPr>
              <a:t>ВАЖНО</a:t>
            </a:r>
            <a:endParaRPr lang="ru-RU" sz="2400" dirty="0">
              <a:solidFill>
                <a:schemeClr val="accent3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6182" y="2714620"/>
            <a:ext cx="213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Сделать  массаж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85852" y="4143380"/>
            <a:ext cx="70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себе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00100" y="5857892"/>
            <a:ext cx="82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другу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571480"/>
            <a:ext cx="81439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Нестандартное  оборудование –это многоцелевой потенциал для развития  детей  с  нарушением  зрения. Одновременно  с  задачей по физическому развитию решаются  задачи :</a:t>
            </a:r>
          </a:p>
          <a:p>
            <a:r>
              <a:rPr lang="ru-RU" sz="2400" b="1" i="1" dirty="0"/>
              <a:t>р</a:t>
            </a:r>
            <a:r>
              <a:rPr lang="ru-RU" sz="2400" b="1" i="1" dirty="0" smtClean="0"/>
              <a:t>азвивать  зрительное восприятие, развивать ориентировку в пространстве  и на плоскости, глазомер, внимание, зрительную и моторную память, координацию, мышление, </a:t>
            </a:r>
            <a:r>
              <a:rPr lang="ru-RU" sz="2400" b="1" i="1" dirty="0" err="1" smtClean="0"/>
              <a:t>речь,общую</a:t>
            </a:r>
            <a:r>
              <a:rPr lang="ru-RU" sz="2400" b="1" i="1" dirty="0" smtClean="0"/>
              <a:t> и пальчиковую моторность, способствует  развитию сенсорной интеграции, развитию эмоционально-волевой сферы  у детей, креативности и творчества  у  педагогов и родителей.</a:t>
            </a:r>
            <a:endParaRPr lang="ru-RU" sz="2400" b="1" i="1" dirty="0"/>
          </a:p>
        </p:txBody>
      </p:sp>
      <p:pic>
        <p:nvPicPr>
          <p:cNvPr id="3" name="Picture 4" descr="http://xn--e1aaphkjm.xn--80aadkum9bf.xn--p1ai/wp-content/uploads/2019/03/fizicheskogo-razvitiya-rebenka-2-i-3-goda-zhizni-768x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5212135"/>
            <a:ext cx="1285884" cy="16458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5786454"/>
            <a:ext cx="57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Успехов  в  создании  нового оборудования</a:t>
            </a:r>
            <a:r>
              <a:rPr lang="ru-RU" dirty="0" smtClean="0"/>
              <a:t>!!!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90</TotalTime>
  <Words>173</Words>
  <Application>Microsoft Office PowerPoint</Application>
  <PresentationFormat>Экран (4:3)</PresentationFormat>
  <Paragraphs>35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Эркер</vt:lpstr>
      <vt:lpstr>                                   или                         нестандартное         физкультурное оборудование.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или нестандартное  физкультурное оборудование</dc:title>
  <dc:creator>Пользователь Windows</dc:creator>
  <cp:lastModifiedBy>Пользователь Windows</cp:lastModifiedBy>
  <cp:revision>10</cp:revision>
  <dcterms:created xsi:type="dcterms:W3CDTF">2021-03-16T14:14:24Z</dcterms:created>
  <dcterms:modified xsi:type="dcterms:W3CDTF">2021-03-16T22:55:04Z</dcterms:modified>
</cp:coreProperties>
</file>