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0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60E5A76-95E1-4B72-83BB-63CE3C08F32F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BA02F26-3092-494E-AA2D-88E7ABAF6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E5A76-95E1-4B72-83BB-63CE3C08F32F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02F26-3092-494E-AA2D-88E7ABAF6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E5A76-95E1-4B72-83BB-63CE3C08F32F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02F26-3092-494E-AA2D-88E7ABAF6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60E5A76-95E1-4B72-83BB-63CE3C08F32F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BA02F26-3092-494E-AA2D-88E7ABAF66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60E5A76-95E1-4B72-83BB-63CE3C08F32F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BA02F26-3092-494E-AA2D-88E7ABAF6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E5A76-95E1-4B72-83BB-63CE3C08F32F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02F26-3092-494E-AA2D-88E7ABAF66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E5A76-95E1-4B72-83BB-63CE3C08F32F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02F26-3092-494E-AA2D-88E7ABAF66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60E5A76-95E1-4B72-83BB-63CE3C08F32F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BA02F26-3092-494E-AA2D-88E7ABAF66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E5A76-95E1-4B72-83BB-63CE3C08F32F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02F26-3092-494E-AA2D-88E7ABAF6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60E5A76-95E1-4B72-83BB-63CE3C08F32F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BA02F26-3092-494E-AA2D-88E7ABAF66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60E5A76-95E1-4B72-83BB-63CE3C08F32F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BA02F26-3092-494E-AA2D-88E7ABAF66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60E5A76-95E1-4B72-83BB-63CE3C08F32F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BA02F26-3092-494E-AA2D-88E7ABAF66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8358246" cy="3243285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             или</a:t>
            </a:r>
            <a:br>
              <a:rPr lang="ru-RU" dirty="0" smtClean="0"/>
            </a:br>
            <a:r>
              <a:rPr lang="ru-RU" dirty="0" smtClean="0"/>
              <a:t>                        нестандартное         физкультурное оборудование.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МбДОУ</a:t>
            </a:r>
            <a:r>
              <a:rPr lang="ru-RU" dirty="0" smtClean="0"/>
              <a:t>  № 143 «Золотая рыбка»</a:t>
            </a:r>
          </a:p>
          <a:p>
            <a:r>
              <a:rPr lang="ru-RU" dirty="0" smtClean="0"/>
              <a:t>Тифлопедагог: Бурштейн Л.В.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500042"/>
            <a:ext cx="86658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«НЕОБЫЧНОЕ – ОБЫЧНОЕ» 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4" descr="http://xn--e1aaphkjm.xn--80aadkum9bf.xn--p1ai/wp-content/uploads/2019/03/fizicheskogo-razvitiya-rebenka-2-i-3-goda-zhizni-768x9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085" y="3429000"/>
            <a:ext cx="1516464" cy="19409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bdou44.edummr.ru/wp-content/uploads/2020/05/1k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5100856"/>
            <a:ext cx="2199418" cy="175714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 rot="10800000" flipH="1" flipV="1">
            <a:off x="428596" y="2064706"/>
            <a:ext cx="842968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i="1" dirty="0" smtClean="0"/>
              <a:t>Это  стимул к двигательной  активности.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/>
              <a:t>Это возможность  привлечь  ребенка к здоровому  образу  жизни.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/>
              <a:t>Это  разнообразие, радужность, простота.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/>
              <a:t>Это забавно и весело.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i="1" dirty="0" smtClean="0"/>
              <a:t>А еще - это полезно и интересно!!!</a:t>
            </a:r>
          </a:p>
          <a:p>
            <a:pPr>
              <a:buFont typeface="Wingdings" pitchFamily="2" charset="2"/>
              <a:buChar char="Ø"/>
            </a:pPr>
            <a:endParaRPr lang="ru-RU" sz="2400" b="1" dirty="0" smtClean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500043"/>
            <a:ext cx="65008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Нестандартное  оборудование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8"/>
            <a:ext cx="1731929" cy="2308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428604"/>
            <a:ext cx="2184293" cy="23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286256"/>
            <a:ext cx="1612647" cy="21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4214818"/>
            <a:ext cx="2242912" cy="168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7158" y="3286124"/>
            <a:ext cx="2786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Веселые султанчики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857884" y="3214687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Радужный  </a:t>
            </a:r>
            <a:r>
              <a:rPr lang="ru-RU" dirty="0" err="1" smtClean="0"/>
              <a:t>массажер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786050" y="6357958"/>
            <a:ext cx="2211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Паучок- </a:t>
            </a:r>
            <a:r>
              <a:rPr lang="ru-RU" dirty="0" err="1" smtClean="0"/>
              <a:t>моталочка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715140" y="6357958"/>
            <a:ext cx="121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Лабиринт</a:t>
            </a:r>
            <a:endParaRPr lang="ru-RU" dirty="0"/>
          </a:p>
        </p:txBody>
      </p:sp>
      <p:pic>
        <p:nvPicPr>
          <p:cNvPr id="10" name="Рисунок 9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222035" y="1421379"/>
            <a:ext cx="2229946" cy="167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286116" y="3857628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Массажные рукавички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3357554" y="500042"/>
            <a:ext cx="26196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3"/>
                </a:solidFill>
                <a:latin typeface="Arial Black" pitchFamily="34" charset="0"/>
              </a:rPr>
              <a:t>СДЕЛАЙ САМ!</a:t>
            </a:r>
            <a:endParaRPr lang="ru-RU" sz="2400" dirty="0">
              <a:solidFill>
                <a:schemeClr val="accent3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14422"/>
            <a:ext cx="2430496" cy="3239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0"/>
            <a:ext cx="1693018" cy="2256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2500306"/>
            <a:ext cx="2357454" cy="315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2.infourok.ru/uploads/ex/0a76/0006adad-c88c0365/hello_html_3ba210a1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5357802"/>
            <a:ext cx="1357322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7158" y="428604"/>
            <a:ext cx="6215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3"/>
                </a:solidFill>
                <a:latin typeface="Arial Black" pitchFamily="34" charset="0"/>
              </a:rPr>
              <a:t>Можно  заниматься  и играть</a:t>
            </a:r>
            <a:endParaRPr lang="ru-RU" sz="28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4786322"/>
            <a:ext cx="991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вместе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357818" y="1571612"/>
            <a:ext cx="1042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одному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214942" y="6000768"/>
            <a:ext cx="87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Рядом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funforkids.ru/pictures/exercise/exercise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571480"/>
            <a:ext cx="1174792" cy="1714488"/>
          </a:xfrm>
          <a:prstGeom prst="rect">
            <a:avLst/>
          </a:prstGeom>
          <a:noFill/>
        </p:spPr>
      </p:pic>
      <p:pic>
        <p:nvPicPr>
          <p:cNvPr id="10" name="Рисунок 9"/>
          <p:cNvPicPr/>
          <p:nvPr/>
        </p:nvPicPr>
        <p:blipFill>
          <a:blip r:embed="rId3" cstate="print"/>
          <a:srcRect r="-2552" b="27155"/>
          <a:stretch>
            <a:fillRect/>
          </a:stretch>
        </p:blipFill>
        <p:spPr bwMode="auto">
          <a:xfrm>
            <a:off x="5643570" y="2571744"/>
            <a:ext cx="2442048" cy="230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1428736"/>
            <a:ext cx="1654108" cy="2204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3429000"/>
            <a:ext cx="2123947" cy="2830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643174" y="928670"/>
            <a:ext cx="4503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3"/>
                </a:solidFill>
                <a:latin typeface="Arial Black" pitchFamily="34" charset="0"/>
              </a:rPr>
              <a:t>У  игры много вариантов</a:t>
            </a:r>
            <a:endParaRPr lang="ru-RU" sz="24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00760" y="5000636"/>
            <a:ext cx="1675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намотать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714612" y="2357430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закрутить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500694" y="6286520"/>
            <a:ext cx="1353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навертеть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2643206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428604"/>
            <a:ext cx="2474289" cy="3297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s://mbdou44.edummr.ru/wp-content/uploads/2020/05/1k-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0222" y="500042"/>
            <a:ext cx="1307494" cy="121444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14546" y="857232"/>
            <a:ext cx="1579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3"/>
                </a:solidFill>
                <a:latin typeface="Arial Black" pitchFamily="34" charset="0"/>
              </a:rPr>
              <a:t>МОЖНО</a:t>
            </a:r>
            <a:endParaRPr lang="ru-RU" sz="24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15140" y="4214818"/>
            <a:ext cx="1825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/>
              <a:t>Пуститьсалют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5072074"/>
            <a:ext cx="267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Укрепить мышцы</a:t>
            </a:r>
            <a:endParaRPr lang="ru-RU" b="1" dirty="0"/>
          </a:p>
        </p:txBody>
      </p:sp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2000240"/>
            <a:ext cx="2500330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500562" y="6072206"/>
            <a:ext cx="2574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Сделать «пружинку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714356"/>
            <a:ext cx="2110991" cy="2813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928670"/>
            <a:ext cx="2643205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786190"/>
            <a:ext cx="2571768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http://ds5ishim.ru/sites/default/files/bdab9c115e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4286256"/>
            <a:ext cx="1825959" cy="182876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643306" y="785794"/>
            <a:ext cx="15103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3"/>
                </a:solidFill>
                <a:latin typeface="Arial Black" pitchFamily="34" charset="0"/>
              </a:rPr>
              <a:t>ВАЖНО</a:t>
            </a:r>
            <a:endParaRPr lang="ru-RU" sz="2400" dirty="0">
              <a:solidFill>
                <a:schemeClr val="accent3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6182" y="2714620"/>
            <a:ext cx="2132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Сделать  массаж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85852" y="4143380"/>
            <a:ext cx="709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себе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00100" y="5857892"/>
            <a:ext cx="821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другу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71480"/>
            <a:ext cx="81439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Нестандартное  оборудование –это многоцелевой потенциал для развития  детей  с  нарушением  зрения. Одновременно  с  задачей по физическому развитию решаются  задачи :</a:t>
            </a:r>
          </a:p>
          <a:p>
            <a:r>
              <a:rPr lang="ru-RU" sz="2400" b="1" i="1" dirty="0"/>
              <a:t>р</a:t>
            </a:r>
            <a:r>
              <a:rPr lang="ru-RU" sz="2400" b="1" i="1" dirty="0" smtClean="0"/>
              <a:t>азвивать  зрительное восприятие, развивать ориентировку в пространстве  и на плоскости, глазомер, внимание, зрительную и моторную память, координацию, мышление, </a:t>
            </a:r>
            <a:r>
              <a:rPr lang="ru-RU" sz="2400" b="1" i="1" dirty="0" err="1" smtClean="0"/>
              <a:t>речь,общую</a:t>
            </a:r>
            <a:r>
              <a:rPr lang="ru-RU" sz="2400" b="1" i="1" dirty="0" smtClean="0"/>
              <a:t> и пальчиковую моторность, способствует  развитию сенсорной интеграции, развитию эмоционально-волевой сферы  у детей, креативности и творчества  у  педагогов и родителей.</a:t>
            </a:r>
            <a:endParaRPr lang="ru-RU" sz="2400" b="1" i="1" dirty="0"/>
          </a:p>
        </p:txBody>
      </p:sp>
      <p:pic>
        <p:nvPicPr>
          <p:cNvPr id="3" name="Picture 4" descr="http://xn--e1aaphkjm.xn--80aadkum9bf.xn--p1ai/wp-content/uploads/2019/03/fizicheskogo-razvitiya-rebenka-2-i-3-goda-zhizni-768x9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5212135"/>
            <a:ext cx="1285884" cy="164586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14348" y="5786454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Успехов  в  создании  нового оборудования</a:t>
            </a:r>
            <a:r>
              <a:rPr lang="ru-RU" dirty="0" smtClean="0"/>
              <a:t>!!!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90</TotalTime>
  <Words>173</Words>
  <Application>Microsoft Office PowerPoint</Application>
  <PresentationFormat>Экран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                                   или                         нестандартное         физкультурное оборудование.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или нестандартное  физкультурное оборудование</dc:title>
  <dc:creator>Пользователь Windows</dc:creator>
  <cp:lastModifiedBy>Пользователь Windows</cp:lastModifiedBy>
  <cp:revision>10</cp:revision>
  <dcterms:created xsi:type="dcterms:W3CDTF">2021-03-16T14:14:24Z</dcterms:created>
  <dcterms:modified xsi:type="dcterms:W3CDTF">2021-03-16T22:55:04Z</dcterms:modified>
</cp:coreProperties>
</file>