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5486-87EC-4267-B836-351A0993FF75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03FA-D4B2-480E-A1D1-F235F495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3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03FA-D4B2-480E-A1D1-F235F4951C0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3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165" y="2132856"/>
            <a:ext cx="8064896" cy="57606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 </a:t>
            </a:r>
            <a:r>
              <a:rPr lang="ru-RU" sz="3200" b="1" dirty="0" smtClean="0"/>
              <a:t>      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 </a:t>
            </a:r>
            <a:r>
              <a:rPr lang="ru-RU" sz="3200" b="1" dirty="0" smtClean="0"/>
              <a:t>«</a:t>
            </a:r>
            <a:r>
              <a:rPr lang="ru-RU" sz="3600" b="1" dirty="0" smtClean="0"/>
              <a:t>Спаси планету , правильно </a:t>
            </a:r>
            <a:br>
              <a:rPr lang="ru-RU" sz="3600" b="1" dirty="0" smtClean="0"/>
            </a:br>
            <a:r>
              <a:rPr lang="ru-RU" sz="3600" b="1" dirty="0" smtClean="0"/>
              <a:t>         утилизируя отходы </a:t>
            </a:r>
            <a:r>
              <a:rPr lang="ru-RU" sz="3200" b="1" dirty="0" smtClean="0"/>
              <a:t>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700" b="1" dirty="0" smtClean="0"/>
              <a:t>                              </a:t>
            </a:r>
            <a:r>
              <a:rPr lang="ru-RU" sz="1600" b="1" dirty="0" smtClean="0"/>
              <a:t>г</a:t>
            </a:r>
            <a:r>
              <a:rPr lang="ru-RU" sz="1600" b="1" dirty="0"/>
              <a:t>. Улан - Удэ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 smtClean="0"/>
              <a:t>                   </a:t>
            </a:r>
            <a:r>
              <a:rPr lang="ru-RU" sz="3100" b="1" dirty="0" smtClean="0"/>
              <a:t>     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55576" y="260648"/>
            <a:ext cx="7704856" cy="1296144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Муниципальное дошкольное образовательное учреждение детский сад комбинированного вида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№  </a:t>
            </a:r>
            <a:r>
              <a:rPr lang="ru-RU" sz="2400" b="1" dirty="0" smtClean="0">
                <a:solidFill>
                  <a:schemeClr val="tx1"/>
                </a:solidFill>
              </a:rPr>
              <a:t>143 «Золотая рыбка»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Спасём планету от мусора! — МБДОУ №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67418"/>
            <a:ext cx="3071166" cy="27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Ожидаемые результаты: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2800" dirty="0"/>
              <a:t>Наличие представлений об источниках возникновения отходов, их  классификации и способах утилизации; </a:t>
            </a:r>
          </a:p>
          <a:p>
            <a:pPr lvl="0"/>
            <a:r>
              <a:rPr lang="ru-RU" sz="2800" dirty="0"/>
              <a:t>Наличие представлений о раздельном сборе отходов;</a:t>
            </a:r>
          </a:p>
          <a:p>
            <a:pPr lvl="0"/>
            <a:r>
              <a:rPr lang="ru-RU" sz="2800" dirty="0"/>
              <a:t>Наличие знаний и умений возможности вторичного использования бытовых отходов;</a:t>
            </a:r>
          </a:p>
          <a:p>
            <a:pPr lvl="0"/>
            <a:r>
              <a:rPr lang="ru-RU" sz="2800" dirty="0"/>
              <a:t>Участие воспитанников в </a:t>
            </a:r>
            <a:r>
              <a:rPr lang="ru-RU" sz="2800" dirty="0" err="1"/>
              <a:t>пропагандистко</a:t>
            </a:r>
            <a:r>
              <a:rPr lang="ru-RU" sz="2800" dirty="0"/>
              <a:t>-просветительской деятельности;</a:t>
            </a:r>
          </a:p>
          <a:p>
            <a:pPr lvl="0"/>
            <a:r>
              <a:rPr lang="ru-RU" sz="2800" dirty="0"/>
              <a:t>Привлечение внимания населения (детей и родителей (законных представителей) к проблеме утилизации отходов.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Продукт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Продукт проекта:</a:t>
            </a:r>
            <a:endParaRPr lang="ru-RU" dirty="0"/>
          </a:p>
          <a:p>
            <a:r>
              <a:rPr lang="ru-RU" dirty="0"/>
              <a:t>Совместных работ  детей и родителей </a:t>
            </a:r>
            <a:r>
              <a:rPr lang="ru-RU" dirty="0" smtClean="0"/>
              <a:t>«спаси планету , правильно утилизируя отходы».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Формы работы с детьми: </a:t>
            </a:r>
          </a:p>
          <a:p>
            <a:r>
              <a:rPr lang="ru-RU" dirty="0"/>
              <a:t>- групповая (фронтальная);</a:t>
            </a:r>
          </a:p>
          <a:p>
            <a:r>
              <a:rPr lang="ru-RU" dirty="0"/>
              <a:t>- подгрупповая (небольшими группами по интересам); </a:t>
            </a:r>
          </a:p>
          <a:p>
            <a:r>
              <a:rPr lang="ru-RU" dirty="0"/>
              <a:t>- индивидуальная.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5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ru-RU" dirty="0"/>
              <a:t> этап. Подготовительный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 Определение целей и задач;</a:t>
            </a:r>
          </a:p>
          <a:p>
            <a:r>
              <a:rPr lang="ru-RU" dirty="0"/>
              <a:t>- Составление плана работы по реализации;</a:t>
            </a:r>
          </a:p>
          <a:p>
            <a:r>
              <a:rPr lang="ru-RU" dirty="0"/>
              <a:t>- Подбор методической литературы; </a:t>
            </a:r>
          </a:p>
          <a:p>
            <a:r>
              <a:rPr lang="ru-RU" dirty="0"/>
              <a:t>- Подбор наглядно – иллюстративного материала;</a:t>
            </a:r>
          </a:p>
          <a:p>
            <a:r>
              <a:rPr lang="ru-RU" dirty="0"/>
              <a:t>- Подбор материала, необходимого для реализации цели проекта (иллюстрации, сюжетные картины, словесные, дидактические игры, художественные произведения, предметы и т. д);</a:t>
            </a:r>
          </a:p>
          <a:p>
            <a:r>
              <a:rPr lang="ru-RU" dirty="0"/>
              <a:t>-Разработка конспектов, мероприятий непосредственно образовательной деятельности;</a:t>
            </a:r>
          </a:p>
          <a:p>
            <a:r>
              <a:rPr lang="ru-RU" dirty="0"/>
              <a:t>- Прогнозирование результата.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1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</a:t>
            </a:r>
            <a:r>
              <a:rPr lang="ru-RU" dirty="0"/>
              <a:t> этап.  Основной: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5112" cy="466204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</a:t>
            </a:r>
            <a:r>
              <a:rPr lang="ru-RU" sz="2400" dirty="0"/>
              <a:t>Рассматривание иллюстрации  на тему: «Мусор вокруг нас», «Раздельный сбор мусора», «Спасите планету от мусора»;</a:t>
            </a:r>
          </a:p>
          <a:p>
            <a:r>
              <a:rPr lang="ru-RU" sz="2400" dirty="0"/>
              <a:t>- Беседа  «Что такое отходы и откуда они появляются?»,  «Беседа о мусоре, и о том, что можно сделать, чтобы мусора стало меньше»,  «Земля - наш общий дом, и мы его спасём»;</a:t>
            </a:r>
          </a:p>
          <a:p>
            <a:r>
              <a:rPr lang="ru-RU" sz="2400" dirty="0"/>
              <a:t>- Тематическое занятие «Раздельный сбор мусора»;</a:t>
            </a:r>
          </a:p>
          <a:p>
            <a:r>
              <a:rPr lang="ru-RU" sz="2400" dirty="0"/>
              <a:t>- Изготовление дидактической игры  «Сортируем мусор правильно»;</a:t>
            </a:r>
          </a:p>
          <a:p>
            <a:r>
              <a:rPr lang="ru-RU" sz="2400" dirty="0"/>
              <a:t> - Создание информационного  уголка бережливости в группах;</a:t>
            </a:r>
          </a:p>
          <a:p>
            <a:r>
              <a:rPr lang="ru-RU" sz="2400" dirty="0"/>
              <a:t>- проекты </a:t>
            </a:r>
            <a:r>
              <a:rPr lang="ru-RU" sz="2400" dirty="0" err="1"/>
              <a:t>родительско</a:t>
            </a:r>
            <a:r>
              <a:rPr lang="ru-RU" sz="2400" dirty="0"/>
              <a:t> – детские  по « Раздельный сбор мусора</a:t>
            </a:r>
          </a:p>
          <a:p>
            <a:r>
              <a:rPr lang="ru-RU" sz="2400" dirty="0"/>
              <a:t>- Аппликация «Фантик, я тебя не брошу, ты – материал хороший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5832648"/>
          </a:xfrm>
        </p:spPr>
        <p:txBody>
          <a:bodyPr>
            <a:normAutofit fontScale="70000" lnSpcReduction="20000"/>
          </a:bodyPr>
          <a:lstStyle/>
          <a:p>
            <a:r>
              <a:rPr lang="ru-RU" sz="2500" dirty="0"/>
              <a:t>- рисунки «Чистая планета»;</a:t>
            </a:r>
          </a:p>
          <a:p>
            <a:r>
              <a:rPr lang="ru-RU" sz="2500" dirty="0"/>
              <a:t>-  Опытно – экспериментальная деятельность с детьми «Какой мусор гниет быстрее»;</a:t>
            </a:r>
          </a:p>
          <a:p>
            <a:r>
              <a:rPr lang="ru-RU" sz="2500" dirty="0"/>
              <a:t>- Выставка детских рисунков «Мы с природой дружим, мусор нам не нужен»;</a:t>
            </a:r>
          </a:p>
          <a:p>
            <a:r>
              <a:rPr lang="ru-RU" sz="2500" dirty="0"/>
              <a:t>- Родительское собрание;</a:t>
            </a:r>
          </a:p>
          <a:p>
            <a:r>
              <a:rPr lang="ru-RU" sz="2500" dirty="0"/>
              <a:t>- Изготовление буклетов для родителей по пропаганде раздельного сбора мусора;</a:t>
            </a:r>
          </a:p>
          <a:p>
            <a:r>
              <a:rPr lang="ru-RU" sz="2500" dirty="0"/>
              <a:t>- Участие в сборе макулатуры «Сдай макулатуру - спаси дерево!»;</a:t>
            </a:r>
          </a:p>
          <a:p>
            <a:r>
              <a:rPr lang="ru-RU" sz="2500" dirty="0"/>
              <a:t>- Оформление стенда «Эти правила выполняй и природу охраняй!»;</a:t>
            </a:r>
          </a:p>
          <a:p>
            <a:r>
              <a:rPr lang="ru-RU" sz="2500" dirty="0"/>
              <a:t>- </a:t>
            </a:r>
            <a:r>
              <a:rPr lang="ru-RU" sz="2300" dirty="0"/>
              <a:t>Дидактические</a:t>
            </a:r>
            <a:r>
              <a:rPr lang="ru-RU" sz="2500" dirty="0"/>
              <a:t> игры: «Подскажи словечко», «Угадай, что это?», «Кто, что делает?»;</a:t>
            </a:r>
          </a:p>
          <a:p>
            <a:r>
              <a:rPr lang="ru-RU" sz="2500" dirty="0"/>
              <a:t>- Словесные игры «Что делать если…»;</a:t>
            </a:r>
          </a:p>
          <a:p>
            <a:r>
              <a:rPr lang="ru-RU" sz="2500" dirty="0"/>
              <a:t>- Игры-тренинги «Разделим мусор на группы», «На прогулке», «Экологический светофор</a:t>
            </a:r>
          </a:p>
          <a:p>
            <a:r>
              <a:rPr lang="ru-RU" sz="2500" dirty="0"/>
              <a:t>- мультфильмы: «Комплекс переработки ТБО»;</a:t>
            </a:r>
          </a:p>
          <a:p>
            <a:r>
              <a:rPr lang="ru-RU" sz="2500" dirty="0"/>
              <a:t>- Акция  «Садик за раздельный сбор отходов».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2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1" cy="47525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Анализ результатов работы показал положительную динамику изменения отношения детей к природе родного города, территории детского сада, что отмечается не только положительными отзывами родителей, но и сотрудникам и детского сада. Следовательно, можно говорить о том, что деятельность по формированию экологического сознания дошкольников, их экологической грамотности в рамках реализации проекта </a:t>
            </a:r>
            <a:r>
              <a:rPr lang="ru-RU" dirty="0" smtClean="0"/>
              <a:t>«Спаси планету , правильно утилизируя отходы.» </a:t>
            </a:r>
            <a:r>
              <a:rPr lang="ru-RU" dirty="0"/>
              <a:t>эффективна. Участвуя в подобных мероприятиях, мы приучаем дошкольников грамотному подходу в утилизации мусора. Играя, дети быстро обучаются правильно разделять и утилизировать отходы. Разделять мусор вовсе </a:t>
            </a:r>
            <a:r>
              <a:rPr lang="ru-RU" dirty="0" smtClean="0"/>
              <a:t>не </a:t>
            </a:r>
            <a:r>
              <a:rPr lang="ru-RU" dirty="0"/>
              <a:t>сложно. </a:t>
            </a:r>
          </a:p>
          <a:p>
            <a:r>
              <a:rPr lang="ru-RU" dirty="0" smtClean="0"/>
              <a:t>Совместная </a:t>
            </a:r>
            <a:r>
              <a:rPr lang="ru-RU" dirty="0"/>
              <a:t>деятельность родителей и ребенка послужила сплочению членов семьи, в вопросах экологического воспитания, создала благоприятную атмосферу, необходимую для развития сознательного отношения к экологическим проблемам современного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7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nowBars\Desktop\Camera\IMG_20210429_0948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5472608" cy="43924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6" name="Рисунок 5" descr="C:\Users\SnowBars\Desktop\Camera\IMG_20210429_094915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716016" cy="34563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26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SnowBars\Desktop\Camera\IMG_20210519_1644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87424"/>
            <a:ext cx="5040560" cy="763284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8" name="Рисунок 7" descr="C:\Users\SnowBars\Desktop\Camera\IMG_20210406_1049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8043" r="10413" b="5248"/>
          <a:stretch/>
        </p:blipFill>
        <p:spPr bwMode="auto">
          <a:xfrm>
            <a:off x="4283968" y="401142"/>
            <a:ext cx="4104456" cy="554565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0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SnowBars\Desktop\Camera\IMG_20210529_1713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" y="1628799"/>
            <a:ext cx="6336703" cy="48965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7033"/>
            <a:ext cx="3491880" cy="38574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522997" cy="47179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2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SnowBars\Desktop\Camera\IMG_20210427_1028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29" r="-3973"/>
          <a:stretch/>
        </p:blipFill>
        <p:spPr bwMode="auto">
          <a:xfrm>
            <a:off x="395536" y="836712"/>
            <a:ext cx="6535843" cy="51358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62" y="1424430"/>
            <a:ext cx="3015245" cy="39604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740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введение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715" y="1052736"/>
            <a:ext cx="8336757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Раздельный сбор сокращает рост свалок.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год житель России производит400 килограмм отходов. Это – 40 миллионов тонн мусора со всей России, 93% которого вывозится на полигоны и свалки. Раздельный сбор позволяет перерабатывать до 90 % отходов, образующихся у людей: с вне6дренным и доступным раздельным сбором выкидывать практично нечего – все идет в дело. В России уже есть перерабатывающие предприятия, и они недогружены , поэтому развивать систему раздельного сбора с нуля не нужно.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Возвращает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ресурсы в цикл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. 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мусора тратятся ресурсы: нефть, древесина, чистая вода, топливо для перевозки и электричества. Раздельный сбор даёт возможность этим ресурсам не пропадать. Для системы раздельного сбора почти все отходы — это вторичное сырьё, которое можно ещё не раз использовать для производства новой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продукции.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Решает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проблему промышленных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отходов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отходы — те отходы, которые появляются в процессе производства новой продукции (твёрдые, жидкие и газообразные промышленные отходы, шлак, разливы нефти и пр.)..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Этих отходов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сотни раз больше, чем тех, которые образует человек в повседневной жизни, и они гораздо опаснее для природы и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человека. Раздельный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сбор в разы снижает этот след, т.к. для производства продукции из вторичного сырья требуется от 5 до 20% от того объёма затрат, который уходит на первичное производство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Раздельный сбор положительно влияет на образ жизни людей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Развивает экологическое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сознание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Раздельный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сбор положительно влияет на образ жизни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людей.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5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nowBars\Desktop\Camera\IMG_20210427_10335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072"/>
            <a:ext cx="5292080" cy="64437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Рисунок 4" descr="C:\Users\SnowBars\Desktop\Camera\IMG_20210428_0955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3" t="23447" r="13954"/>
          <a:stretch/>
        </p:blipFill>
        <p:spPr bwMode="auto">
          <a:xfrm>
            <a:off x="6228184" y="476672"/>
            <a:ext cx="2376265" cy="43204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40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nowBars\Desktop\Camera\IMG_20210529_17115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168352" cy="47525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Рисунок 4" descr="C:\Users\SnowBars\Desktop\Camera\IMG_20210428_1005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3"/>
            <a:ext cx="5076056" cy="61328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905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nowBars\Desktop\Camera\IMG_20210529_1712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57" y="404664"/>
            <a:ext cx="2808312" cy="2952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Объект 3" descr="C:\Users\SnowBars\Desktop\Camera\IMG_20210421_121259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3" b="7383"/>
          <a:stretch/>
        </p:blipFill>
        <p:spPr bwMode="auto">
          <a:xfrm>
            <a:off x="467544" y="260648"/>
            <a:ext cx="4248472" cy="57606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836718" cy="3168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nowBars\Desktop\Camera\IMG_20210513_15541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/>
          <a:stretch/>
        </p:blipFill>
        <p:spPr bwMode="auto">
          <a:xfrm>
            <a:off x="323528" y="1772816"/>
            <a:ext cx="3960440" cy="46183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Рисунок 4" descr="C:\Users\SnowBars\Desktop\Camera\IMG_20210529_1713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04456" cy="48965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56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 descr="C:\Users\SnowBars\Desktop\Camera\IMG_20210428_093426.jpg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03" r="1598" b="12245"/>
          <a:stretch/>
        </p:blipFill>
        <p:spPr bwMode="auto">
          <a:xfrm>
            <a:off x="251520" y="526795"/>
            <a:ext cx="6048672" cy="44644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27" y="2996952"/>
            <a:ext cx="4227746" cy="34533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0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ресурсное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педагоги (воспитатели группы, </a:t>
            </a:r>
            <a:r>
              <a:rPr lang="ru-RU" dirty="0" smtClean="0"/>
              <a:t> ); </a:t>
            </a:r>
            <a:r>
              <a:rPr lang="ru-RU" dirty="0"/>
              <a:t>родители; дети. Материально-техническая база: территория детского сада </a:t>
            </a:r>
            <a:r>
              <a:rPr lang="ru-RU" dirty="0" smtClean="0"/>
              <a:t>;  </a:t>
            </a:r>
            <a:r>
              <a:rPr lang="ru-RU" dirty="0"/>
              <a:t>исследовательский цент группы; </a:t>
            </a:r>
            <a:r>
              <a:rPr lang="ru-RU" dirty="0" smtClean="0"/>
              <a:t> дидактический </a:t>
            </a:r>
            <a:r>
              <a:rPr lang="ru-RU" dirty="0"/>
              <a:t>материал, игры, упражнения по экологии; наглядный и демонстрационный материал: презентации, календари природы, иллюстрации, фотографии, картины, слайды и т.д.; библиотечка книг с экологическим содержанием; костюмы. Методическое: теоретическая и методическая литература; периодическая печать, материалы по передовому педагогическому опыту; интернет ресурсы. Информационное обслуживание проекта: интернет-сайт </a:t>
            </a:r>
            <a:r>
              <a:rPr lang="ru-RU" dirty="0" smtClean="0"/>
              <a:t>МБДОУ</a:t>
            </a:r>
            <a:r>
              <a:rPr lang="ru-RU" dirty="0"/>
              <a:t>; выпуск фотоотчетов.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Название проекта :«Спаси планету , </a:t>
            </a:r>
            <a:r>
              <a:rPr lang="ru-RU" sz="2400" dirty="0"/>
              <a:t>п</a:t>
            </a:r>
            <a:r>
              <a:rPr lang="ru-RU" sz="2400" dirty="0" smtClean="0"/>
              <a:t>равильно утилизируя отходы».</a:t>
            </a:r>
          </a:p>
          <a:p>
            <a:r>
              <a:rPr lang="ru-RU" sz="2400" dirty="0" smtClean="0"/>
              <a:t>Авторы проекта: воспитатель Живова Светлана Николаевна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воспитатель   </a:t>
            </a:r>
            <a:r>
              <a:rPr lang="ru-RU" sz="2400" dirty="0" err="1" smtClean="0"/>
              <a:t>Санжиева</a:t>
            </a:r>
            <a:r>
              <a:rPr lang="ru-RU" sz="2400" dirty="0" smtClean="0"/>
              <a:t>  Елена Викторовна</a:t>
            </a:r>
          </a:p>
          <a:p>
            <a:r>
              <a:rPr lang="ru-RU" sz="2400" dirty="0" smtClean="0"/>
              <a:t>Вид проекта : Информационно – исследовательский.</a:t>
            </a:r>
          </a:p>
          <a:p>
            <a:r>
              <a:rPr lang="ru-RU" sz="2400" dirty="0" smtClean="0"/>
              <a:t>Участники проекта : Дети подготовительной группы, воспитатели, родители.</a:t>
            </a:r>
          </a:p>
          <a:p>
            <a:endParaRPr lang="ru-RU" sz="24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5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46050"/>
          </a:xfrm>
        </p:spPr>
        <p:txBody>
          <a:bodyPr>
            <a:normAutofit fontScale="90000"/>
          </a:bodyPr>
          <a:lstStyle/>
          <a:p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7848872" cy="1512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/>
              <a:t>Проблема</a:t>
            </a:r>
            <a:r>
              <a:rPr lang="ru-RU" sz="2400" dirty="0"/>
              <a:t>: у детей недостаточно сформированы знания о мусоре. Не все дети знают, что происходит с мусором, что нужно делать, чтобы он не загрязнял окружающую </a:t>
            </a:r>
            <a:r>
              <a:rPr lang="ru-RU" sz="2400" dirty="0" smtClean="0"/>
              <a:t>среду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Актуальность:</a:t>
            </a:r>
            <a:r>
              <a:rPr lang="ru-RU" sz="2400" dirty="0" smtClean="0"/>
              <a:t> </a:t>
            </a:r>
            <a:r>
              <a:rPr lang="ru-RU" sz="2400" dirty="0"/>
              <a:t>выбранной темы обусловлена социальной значимостью воспитания в дошкольниках бережного отношения к природе в соответствии с концепцией устойчивого развития. Тема мусора в нашей стране актуальна, т.к. на территории России скапливаются неутилизированные отходы. И их количество ежегодно увеличивается более чем на 60 миллионов тонн.</a:t>
            </a:r>
          </a:p>
        </p:txBody>
      </p:sp>
    </p:spTree>
    <p:extLst>
      <p:ext uri="{BB962C8B-B14F-4D97-AF65-F5344CB8AC3E}">
        <p14:creationId xmlns:p14="http://schemas.microsoft.com/office/powerpoint/2010/main" val="12562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Детство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Детство </a:t>
            </a:r>
            <a:r>
              <a:rPr lang="ru-RU" sz="2400" dirty="0"/>
              <a:t>- самоценный этап в развитии экологической культуры личности. В дошкольном детстве развивается эмоционально-ценностное отношение к окружающему, формируются основы нравственно-экологических позиций личности.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Цель</a:t>
            </a:r>
            <a:r>
              <a:rPr lang="ru-RU" sz="2400" b="1" dirty="0"/>
              <a:t>:</a:t>
            </a:r>
            <a:r>
              <a:rPr lang="ru-RU" sz="2400" dirty="0"/>
              <a:t> Создать систему работы по приобщению дошкольников к проблеме загрязнения окружающей среды мусором, ориентированную на взаимодействие с семьей и внедрение практики современного сбора отходов.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/>
              <a:t>Задачи: </a:t>
            </a:r>
          </a:p>
          <a:p>
            <a:r>
              <a:rPr lang="ru-RU" sz="2800" u="sng" dirty="0"/>
              <a:t>Образовательные </a:t>
            </a:r>
            <a:endParaRPr lang="ru-RU" sz="2800" dirty="0"/>
          </a:p>
          <a:p>
            <a:r>
              <a:rPr lang="ru-RU" sz="2800" dirty="0"/>
              <a:t>1.Расширить знания детей об источниках возникновения отходов, их  классификации и способах утилизации;</a:t>
            </a:r>
          </a:p>
          <a:p>
            <a:r>
              <a:rPr lang="ru-RU" sz="2800" dirty="0"/>
              <a:t>2.Создать условия для получения детьми знаний и умений о возможном вторичном использовании бытовых отходов;</a:t>
            </a:r>
          </a:p>
          <a:p>
            <a:r>
              <a:rPr lang="ru-RU" sz="2800" dirty="0"/>
              <a:t>3.Продолжать формировать умение детей обобщать, делать выводы.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8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u="sng" dirty="0"/>
              <a:t>Развивающие:</a:t>
            </a:r>
            <a:endParaRPr lang="ru-RU" sz="2800" dirty="0"/>
          </a:p>
          <a:p>
            <a:r>
              <a:rPr lang="ru-RU" sz="2800" dirty="0"/>
              <a:t>1.Развивать  интерес к познавательной  экспериментально-исследовательской деятельности; </a:t>
            </a:r>
          </a:p>
          <a:p>
            <a:r>
              <a:rPr lang="ru-RU" sz="2800" dirty="0"/>
              <a:t>2.Продолжать развивать трудовые навыки и умения;</a:t>
            </a:r>
          </a:p>
          <a:p>
            <a:r>
              <a:rPr lang="ru-RU" sz="2800" dirty="0"/>
              <a:t>3. Развивать умения работать с различным бросовым материалом, знакомить с их свойствами.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u="sng" dirty="0"/>
              <a:t>Воспитательные:</a:t>
            </a:r>
            <a:endParaRPr lang="ru-RU" sz="2800" dirty="0"/>
          </a:p>
          <a:p>
            <a:r>
              <a:rPr lang="ru-RU" sz="2800" dirty="0"/>
              <a:t>1.Продолжать воспитывать бережное отношение к окружающей природе;</a:t>
            </a:r>
          </a:p>
          <a:p>
            <a:r>
              <a:rPr lang="ru-RU" sz="2800" dirty="0"/>
              <a:t>2.Пропагандировать раздельный сбор мусора в каждой семье, в группах детского сада.</a:t>
            </a:r>
          </a:p>
          <a:p>
            <a:r>
              <a:rPr lang="ru-RU" sz="2800" dirty="0"/>
              <a:t>3.Укреплять позитивные детско-родительские отношения в рамках совместной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0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259</TotalTime>
  <Words>747</Words>
  <Application>Microsoft Office PowerPoint</Application>
  <PresentationFormat>Экран (4:3)</PresentationFormat>
  <Paragraphs>97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Autumn</vt:lpstr>
      <vt:lpstr>                             «Спаси планету , правильно           утилизируя отходы »                                г. Улан - Удэ                            </vt:lpstr>
      <vt:lpstr>введение</vt:lpstr>
      <vt:lpstr>Паспорт проекта</vt:lpstr>
      <vt:lpstr>Презентация PowerPoint</vt:lpstr>
      <vt:lpstr>Детство</vt:lpstr>
      <vt:lpstr>Цель:</vt:lpstr>
      <vt:lpstr>Задачи:</vt:lpstr>
      <vt:lpstr>развивающие</vt:lpstr>
      <vt:lpstr>воспитательные</vt:lpstr>
      <vt:lpstr>Ожидаемые результаты:  </vt:lpstr>
      <vt:lpstr>Продукт проекта: </vt:lpstr>
      <vt:lpstr>I этап. Подготовительный</vt:lpstr>
      <vt:lpstr>II этап.  Основной: </vt:lpstr>
      <vt:lpstr>Презентация PowerPoint</vt:lpstr>
      <vt:lpstr>Результаты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ресурсное обеспечение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Спаси  планету , правильно утилизируя отходы.</dc:title>
  <dc:creator>SnowBars</dc:creator>
  <cp:lastModifiedBy>Пользователь Windows</cp:lastModifiedBy>
  <cp:revision>26</cp:revision>
  <dcterms:created xsi:type="dcterms:W3CDTF">2021-11-01T09:51:21Z</dcterms:created>
  <dcterms:modified xsi:type="dcterms:W3CDTF">2022-01-22T12:22:09Z</dcterms:modified>
</cp:coreProperties>
</file>