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4" r:id="rId3"/>
    <p:sldId id="257" r:id="rId4"/>
    <p:sldId id="267" r:id="rId5"/>
    <p:sldId id="262" r:id="rId6"/>
    <p:sldId id="261" r:id="rId7"/>
    <p:sldId id="268" r:id="rId8"/>
    <p:sldId id="260" r:id="rId9"/>
    <p:sldId id="273" r:id="rId10"/>
    <p:sldId id="274" r:id="rId11"/>
    <p:sldId id="275" r:id="rId12"/>
    <p:sldId id="285" r:id="rId13"/>
    <p:sldId id="259" r:id="rId14"/>
    <p:sldId id="263" r:id="rId15"/>
    <p:sldId id="265" r:id="rId16"/>
    <p:sldId id="276" r:id="rId17"/>
    <p:sldId id="277" r:id="rId18"/>
    <p:sldId id="278" r:id="rId19"/>
    <p:sldId id="279" r:id="rId20"/>
    <p:sldId id="266" r:id="rId21"/>
    <p:sldId id="269" r:id="rId22"/>
    <p:sldId id="258" r:id="rId23"/>
    <p:sldId id="282" r:id="rId24"/>
    <p:sldId id="270" r:id="rId25"/>
    <p:sldId id="271" r:id="rId26"/>
    <p:sldId id="272" r:id="rId27"/>
    <p:sldId id="284" r:id="rId28"/>
    <p:sldId id="280" r:id="rId29"/>
    <p:sldId id="283" r:id="rId30"/>
    <p:sldId id="281" r:id="rId31"/>
    <p:sldId id="286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C755A6B-CD8A-4BCD-9597-3EA62CC44A27}" type="datetimeFigureOut">
              <a:rPr lang="ru-RU" smtClean="0"/>
              <a:pPr/>
              <a:t>03.10.2017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341C1EB-F88B-439F-9CA6-68CAA91BEE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55A6B-CD8A-4BCD-9597-3EA62CC44A27}" type="datetimeFigureOut">
              <a:rPr lang="ru-RU" smtClean="0"/>
              <a:pPr/>
              <a:t>03.10.2017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1C1EB-F88B-439F-9CA6-68CAA91BEE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55A6B-CD8A-4BCD-9597-3EA62CC44A27}" type="datetimeFigureOut">
              <a:rPr lang="ru-RU" smtClean="0"/>
              <a:pPr/>
              <a:t>03.10.2017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1C1EB-F88B-439F-9CA6-68CAA91BEE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C755A6B-CD8A-4BCD-9597-3EA62CC44A27}" type="datetimeFigureOut">
              <a:rPr lang="ru-RU" smtClean="0"/>
              <a:pPr/>
              <a:t>03.10.2017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341C1EB-F88B-439F-9CA6-68CAA91BEE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9C755A6B-CD8A-4BCD-9597-3EA62CC44A27}" type="datetimeFigureOut">
              <a:rPr lang="ru-RU" smtClean="0"/>
              <a:pPr/>
              <a:t>03.10.2017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341C1EB-F88B-439F-9CA6-68CAA91BEE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55A6B-CD8A-4BCD-9597-3EA62CC44A27}" type="datetimeFigureOut">
              <a:rPr lang="ru-RU" smtClean="0"/>
              <a:pPr/>
              <a:t>03.10.2017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1C1EB-F88B-439F-9CA6-68CAA91BEE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55A6B-CD8A-4BCD-9597-3EA62CC44A27}" type="datetimeFigureOut">
              <a:rPr lang="ru-RU" smtClean="0"/>
              <a:pPr/>
              <a:t>03.10.2017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1C1EB-F88B-439F-9CA6-68CAA91BEE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C755A6B-CD8A-4BCD-9597-3EA62CC44A27}" type="datetimeFigureOut">
              <a:rPr lang="ru-RU" smtClean="0"/>
              <a:pPr/>
              <a:t>03.10.2017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341C1EB-F88B-439F-9CA6-68CAA91BEE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55A6B-CD8A-4BCD-9597-3EA62CC44A27}" type="datetimeFigureOut">
              <a:rPr lang="ru-RU" smtClean="0"/>
              <a:pPr/>
              <a:t>03.10.2017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1C1EB-F88B-439F-9CA6-68CAA91BEE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C755A6B-CD8A-4BCD-9597-3EA62CC44A27}" type="datetimeFigureOut">
              <a:rPr lang="ru-RU" smtClean="0"/>
              <a:pPr/>
              <a:t>03.10.2017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341C1EB-F88B-439F-9CA6-68CAA91BEE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C755A6B-CD8A-4BCD-9597-3EA62CC44A27}" type="datetimeFigureOut">
              <a:rPr lang="ru-RU" smtClean="0"/>
              <a:pPr/>
              <a:t>03.10.2017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341C1EB-F88B-439F-9CA6-68CAA91BEE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C755A6B-CD8A-4BCD-9597-3EA62CC44A27}" type="datetimeFigureOut">
              <a:rPr lang="ru-RU" smtClean="0"/>
              <a:pPr/>
              <a:t>03.10.2017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341C1EB-F88B-439F-9CA6-68CAA91BEEB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pandia.ru/text/category/psihologicheskaya_pomoshmz/" TargetMode="External"/><Relationship Id="rId2" Type="http://schemas.openxmlformats.org/officeDocument/2006/relationships/hyperlink" Target="http://pandia.ru/text/category/variatciya/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11760" y="1628800"/>
            <a:ext cx="6048672" cy="216024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Организация предметно- развивающей среды в  группах комбинированного   направления  для  детей  с нарушением   зрения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МБДОУ № 143 « Золотая  рыбка»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images.myshared.ru/10/984893/slide_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980728"/>
            <a:ext cx="4224469" cy="3168352"/>
          </a:xfrm>
          <a:prstGeom prst="rect">
            <a:avLst/>
          </a:prstGeom>
          <a:noFill/>
        </p:spPr>
      </p:pic>
      <p:sp>
        <p:nvSpPr>
          <p:cNvPr id="31748" name="AutoShape 4" descr="http://old.eduvluki.ru/data/detsad/2/gallery/488/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750" name="Picture 6" descr="http://www.maam.ru/upload/blogs/detsad-1100116-14895866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5004048" y="4077072"/>
            <a:ext cx="3585084" cy="2390056"/>
          </a:xfrm>
          <a:prstGeom prst="rect">
            <a:avLst/>
          </a:prstGeom>
          <a:noFill/>
        </p:spPr>
      </p:pic>
      <p:pic>
        <p:nvPicPr>
          <p:cNvPr id="5" name="Рисунок 4" descr="http://www.maam.ru/upload/blogs/76e4cbfcb3317846f3309ffedefc9365.jpg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4221088"/>
            <a:ext cx="3872086" cy="2490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Picture 4" descr="http://www.maam.ru/upload/blogs/detsad-578259-14754226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3" y="4149080"/>
            <a:ext cx="3962283" cy="2453680"/>
          </a:xfrm>
          <a:prstGeom prst="rect">
            <a:avLst/>
          </a:prstGeom>
          <a:noFill/>
        </p:spPr>
      </p:pic>
      <p:pic>
        <p:nvPicPr>
          <p:cNvPr id="32776" name="Picture 8" descr="http://www.maam.ru/upload/blogs/detsad-695003-147713419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980728"/>
            <a:ext cx="3816424" cy="28609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xxlbook.ru/imgh512651.png"/>
          <p:cNvPicPr/>
          <p:nvPr/>
        </p:nvPicPr>
        <p:blipFill>
          <a:blip r:embed="rId2" cstate="print"/>
          <a:srcRect r="4548" b="6572"/>
          <a:stretch>
            <a:fillRect/>
          </a:stretch>
        </p:blipFill>
        <p:spPr bwMode="auto">
          <a:xfrm>
            <a:off x="323528" y="764704"/>
            <a:ext cx="3672408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ttp://www.maam.ru/upload/blogs/detsad-8906-143309030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836712"/>
            <a:ext cx="3456384" cy="5095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rpp.nashaucheba.ru/pars_docs/refs/87/86947/img3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3429000"/>
            <a:ext cx="4176464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https://arhivurokov.ru/kopilka/uploads/user_file_54f19fff66b4c/img_user_file_54f19fff66b4c_1_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94676"/>
            <a:ext cx="3744415" cy="28083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kak.znate.ru/pars_docs/refs/7/6558/6558_html_m55e7fb8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1787" y="692697"/>
            <a:ext cx="6210573" cy="4962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yakutsk.kidstar.su/upload/resize_cache/iblock/164/430_322_2/164fd4e216cdec09ee5c64b72a0877ea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1052736"/>
            <a:ext cx="4248471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yubik.net.ru/_pu/35/72950664.jpg"/>
          <p:cNvPicPr/>
          <p:nvPr/>
        </p:nvPicPr>
        <p:blipFill>
          <a:blip r:embed="rId3" cstate="print"/>
          <a:srcRect b="10457"/>
          <a:stretch>
            <a:fillRect/>
          </a:stretch>
        </p:blipFill>
        <p:spPr bwMode="auto">
          <a:xfrm>
            <a:off x="755576" y="4437112"/>
            <a:ext cx="4176464" cy="2260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8" name="Picture 6" descr="http://rpp.nashaucheba.ru/pars_docs/refs/95/94105/img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31707" y="1968352"/>
            <a:ext cx="5952661" cy="44644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a2b2.ru/storage/images/person/129/gallery/3375/24152_Izobrazhenie%20016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332656"/>
            <a:ext cx="4536504" cy="3118847"/>
          </a:xfrm>
          <a:prstGeom prst="rect">
            <a:avLst/>
          </a:prstGeom>
          <a:noFill/>
        </p:spPr>
      </p:pic>
      <p:pic>
        <p:nvPicPr>
          <p:cNvPr id="6" name="Рисунок 5" descr="http://worlduniquer.ru/pic/images8/organizaciya_korrekcionnorazvivayushhej__64B0464A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3861048"/>
            <a:ext cx="4320480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900igr.net/up/datas/207156/0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76672"/>
            <a:ext cx="3744415" cy="2808312"/>
          </a:xfrm>
          <a:prstGeom prst="rect">
            <a:avLst/>
          </a:prstGeom>
          <a:noFill/>
        </p:spPr>
      </p:pic>
      <p:pic>
        <p:nvPicPr>
          <p:cNvPr id="35844" name="Picture 4" descr="https://presentacii.ru/documents_2/9442fd7f8b0c5aec58fd39138b752c15/img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3501008"/>
            <a:ext cx="3312368" cy="2484276"/>
          </a:xfrm>
          <a:prstGeom prst="rect">
            <a:avLst/>
          </a:prstGeom>
          <a:noFill/>
        </p:spPr>
      </p:pic>
      <p:pic>
        <p:nvPicPr>
          <p:cNvPr id="35846" name="Picture 6" descr="http://metaphysican.com/wp-content/uploads/2017/04/i1NEpI9SXqE_783x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198940"/>
            <a:ext cx="3024336" cy="3008886"/>
          </a:xfrm>
          <a:prstGeom prst="rect">
            <a:avLst/>
          </a:prstGeom>
          <a:noFill/>
        </p:spPr>
      </p:pic>
      <p:pic>
        <p:nvPicPr>
          <p:cNvPr id="35848" name="Picture 8" descr="http://900igr.net/up/datas/207156/0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3608" y="3717032"/>
            <a:ext cx="3679264" cy="27594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s://krasotatvoya.ru/wp-content/uploads/2016/04/ytut_12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1" y="404664"/>
            <a:ext cx="6307901" cy="52565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auto-prima.ru/images30k/o3LQfw0fvk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548680"/>
            <a:ext cx="7776865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ped-kopilka.ru/upload/blogs/16355_eaac4dfa330726dcea1ce10e45f0ebb5.jpg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1787" y="1200160"/>
            <a:ext cx="3546277" cy="2804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ttp://ped-kopilka.ru/upload/blogs/16355_72c7d003f5df02dad1289a3ffad36460.jpg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3429000"/>
            <a:ext cx="3384376" cy="2228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AutoShape 2" descr="http://www.gs-tobacco.ru/photos/igrovye-uprajneniya-dlya-provedeniya-korrektsionnoy-raboty-s-detmi-s-narusheniem-zreniya-14007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4" name="AutoShape 4" descr="http://www.gs-tobacco.ru/photos/igrovye-uprajneniya-dlya-provedeniya-korrektsionnoy-raboty-s-detmi-s-narusheniem-zreniya-14007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http://www.gs-tobacco.ru/photos/igrovye-uprajneniya-dlya-provedeniya-korrektsionnoy-raboty-s-detmi-s-narusheniem-zreniya-14007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s03.infourok.ru/uploads/ex/0864/000488bb-c4db8f35/img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7" y="2132856"/>
            <a:ext cx="4752528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8" descr="https://ds02.infourok.ru/uploads/ex/078d/0001dc4c-9d107e94/hello_html_1dbe389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71928"/>
            <a:ext cx="2304256" cy="31013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glaznoy-doctor.ru/wp-content/uploads/2015/11/%D0%A2%D1%80%D0%B5%D0%BD%D0%B0%D0%B6%D1%91%D1%80-%D0%91%D0%B0%D0%B7%D0%B0%D1%80%D0%BD%D0%BE%D0%B3%D0%BE-%D0%92.%D0%A4.jpg"/>
          <p:cNvPicPr/>
          <p:nvPr/>
        </p:nvPicPr>
        <p:blipFill>
          <a:blip r:embed="rId2" cstate="print"/>
          <a:srcRect r="7812" b="3214"/>
          <a:stretch>
            <a:fillRect/>
          </a:stretch>
        </p:blipFill>
        <p:spPr bwMode="auto">
          <a:xfrm>
            <a:off x="971601" y="836712"/>
            <a:ext cx="7344816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https://ds02.infourok.ru/uploads/ex/1239/00061930-3321765d/img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476672"/>
            <a:ext cx="4968552" cy="3726414"/>
          </a:xfrm>
          <a:prstGeom prst="rect">
            <a:avLst/>
          </a:prstGeom>
          <a:noFill/>
        </p:spPr>
      </p:pic>
      <p:pic>
        <p:nvPicPr>
          <p:cNvPr id="3" name="Рисунок 2" descr="http://liunsha.narod.ru/DSC0639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933056"/>
            <a:ext cx="3267075" cy="2450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https://myslide.ru/documents_2/ded3122b8b2bcbb7f76b795843ff8d28/img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4677205" cy="3507904"/>
          </a:xfrm>
          <a:prstGeom prst="rect">
            <a:avLst/>
          </a:prstGeom>
          <a:noFill/>
        </p:spPr>
      </p:pic>
      <p:pic>
        <p:nvPicPr>
          <p:cNvPr id="4" name="Picture 2" descr="http://100-bal.ru/pars_docs/refs/117/116072/116072_html_m7e8a3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692695"/>
            <a:ext cx="2520280" cy="3354811"/>
          </a:xfrm>
          <a:prstGeom prst="rect">
            <a:avLst/>
          </a:prstGeom>
          <a:noFill/>
        </p:spPr>
      </p:pic>
      <p:pic>
        <p:nvPicPr>
          <p:cNvPr id="5" name="Picture 4" descr="http://100-bal.ru/pars_docs/refs/117/116072/116072_html_40d7320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3956136"/>
            <a:ext cx="2016224" cy="27012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rpp.nashaucheba.ru/pars_docs/refs/151/150455/img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0492" y="456184"/>
            <a:ext cx="4251787" cy="3188840"/>
          </a:xfrm>
          <a:prstGeom prst="rect">
            <a:avLst/>
          </a:prstGeom>
          <a:noFill/>
        </p:spPr>
      </p:pic>
      <p:pic>
        <p:nvPicPr>
          <p:cNvPr id="3" name="Рисунок 2" descr="http://www.maam.ru/upload/blogs/f6290176c8a25c5da893af54641ae974.jpg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3933056"/>
            <a:ext cx="2859322" cy="2142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okozaoko.ru/images/tablica-dly_detey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764704"/>
            <a:ext cx="3384376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ttp://kolobo4ek51.ucoz.ru/_ph/4/13800649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9" y="1628800"/>
            <a:ext cx="2736303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mtdata.ru/u23/photo3E32/20277781375-0/original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76673"/>
            <a:ext cx="432048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fotoham.ru/img/picture/Jun/05/98313888e34867aea9e1f6934d301337/mini_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980728"/>
            <a:ext cx="3196074" cy="2623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www.maam.ru/upload/blogs/detsad-114652-143705164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3501008"/>
            <a:ext cx="2928732" cy="219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ok-t.ru/studopedianame/baza3/4355946409633.files/image00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3828553"/>
            <a:ext cx="3888432" cy="2696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1340768"/>
            <a:ext cx="712879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 Black" pitchFamily="34" charset="0"/>
              </a:rPr>
              <a:t>1.Знать  диагноз ребенка  и нагрузку</a:t>
            </a:r>
          </a:p>
          <a:p>
            <a:r>
              <a:rPr lang="ru-RU" sz="2000" dirty="0" smtClean="0">
                <a:latin typeface="Arial Black" pitchFamily="34" charset="0"/>
              </a:rPr>
              <a:t>2.Правильно  подобрать  мебель, требование  к  посадке</a:t>
            </a:r>
          </a:p>
          <a:p>
            <a:r>
              <a:rPr lang="ru-RU" sz="2000" dirty="0" smtClean="0">
                <a:latin typeface="Arial Black" pitchFamily="34" charset="0"/>
              </a:rPr>
              <a:t>3.  Выполнение требований  к  просмотру телепередач</a:t>
            </a:r>
          </a:p>
          <a:p>
            <a:r>
              <a:rPr lang="ru-RU" sz="2000" dirty="0" smtClean="0">
                <a:latin typeface="Arial Black" pitchFamily="34" charset="0"/>
              </a:rPr>
              <a:t>4.Гигиенические  и офтальмологические  требования к  пособиям  и игрушкам</a:t>
            </a:r>
          </a:p>
          <a:p>
            <a:r>
              <a:rPr lang="ru-RU" sz="2000" dirty="0" smtClean="0">
                <a:latin typeface="Arial Black" pitchFamily="34" charset="0"/>
              </a:rPr>
              <a:t>5. Создание безопасной  среды   в  группе(входы, размещение  мебели)</a:t>
            </a:r>
          </a:p>
          <a:p>
            <a:r>
              <a:rPr lang="ru-RU" sz="2000" dirty="0" smtClean="0">
                <a:latin typeface="Arial Black" pitchFamily="34" charset="0"/>
              </a:rPr>
              <a:t>6.Использование  различных  офтальмологических приемов и методов</a:t>
            </a:r>
          </a:p>
          <a:p>
            <a:r>
              <a:rPr lang="ru-RU" sz="2000" dirty="0" smtClean="0">
                <a:latin typeface="Arial Black" pitchFamily="34" charset="0"/>
              </a:rPr>
              <a:t>7.Чередование деятельности </a:t>
            </a:r>
          </a:p>
          <a:p>
            <a:r>
              <a:rPr lang="ru-RU" sz="2000" dirty="0" smtClean="0">
                <a:latin typeface="Arial Black" pitchFamily="34" charset="0"/>
              </a:rPr>
              <a:t>8.Использование  зрительной гимнастики  и  приемов  релаксации</a:t>
            </a:r>
          </a:p>
          <a:p>
            <a:r>
              <a:rPr lang="ru-RU" sz="2000" dirty="0" smtClean="0">
                <a:latin typeface="Arial Black" pitchFamily="34" charset="0"/>
              </a:rPr>
              <a:t>9. Выполнение  рекомендаций офтальмолога</a:t>
            </a:r>
            <a:endParaRPr lang="ru-RU" sz="2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rpp.nashaucheba.ru/pars_docs/refs/151/150455/img1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7" y="692696"/>
            <a:ext cx="6840760" cy="4965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fs1.ppt4web.ru/images/79442/167001/640/img25.jpg"/>
          <p:cNvPicPr/>
          <p:nvPr/>
        </p:nvPicPr>
        <p:blipFill>
          <a:blip r:embed="rId2" cstate="print"/>
          <a:srcRect r="5835" b="6786"/>
          <a:stretch>
            <a:fillRect/>
          </a:stretch>
        </p:blipFill>
        <p:spPr bwMode="auto">
          <a:xfrm>
            <a:off x="755576" y="836712"/>
            <a:ext cx="8064895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fs01.infourok.ru/images/doc/72/87465/640/img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4558" y="1268761"/>
            <a:ext cx="6171779" cy="46288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elprof03.ru/images/newspost_images/ds_143_zolotaya_ryibka-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1787" y="1196752"/>
            <a:ext cx="6282581" cy="4211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259633" y="5517232"/>
            <a:ext cx="74888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ВСЕМ ХОРОШЕГО ЗРЕНИЯ  И ТВОРЧЕСКИХ</a:t>
            </a:r>
          </a:p>
          <a:p>
            <a:r>
              <a:rPr lang="ru-RU" dirty="0" smtClean="0"/>
              <a:t>ИДЕЙ  В СОЗДАНИИ КОРРЕКЦИОННО - РАЗВИВАЮЩЕЙ  СРЕДЫ !!!!!!!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www.metod-kopilka.ru/images/doc/38/32924/img1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1787" y="1201340"/>
            <a:ext cx="5940425" cy="4455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900igr.net/up/datas/257188/02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1787" y="1201340"/>
            <a:ext cx="5940425" cy="4455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11560" y="1601526"/>
            <a:ext cx="7416824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Коррекционно - развивающая среда - это комплексный, системный,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4339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2" tooltip="Вариация"/>
              </a:rPr>
              <a:t>вариативный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инвариантный, пластически меняющийся механизм непрерывной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74339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hlinkClick r:id="rId3" tooltip="Психологическая помощь"/>
              </a:rPr>
              <a:t>психолого-педагогической помощи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ребенку с отклонениями в развитии на пути становления его социальной компетентности в играх, занятиях, общении со сверстниками и взрослыми, формировании мобильности и общественной активности.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Предметная среда решает задачи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ближайшего психического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развития с тем, чтобы обеспечить достаточно полный контакт с окружающим миром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1.ppt4web.ru/images/17985/103704/640/img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3" y="548680"/>
            <a:ext cx="7272808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196752"/>
            <a:ext cx="705678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Arial Black" pitchFamily="34" charset="0"/>
              </a:rPr>
              <a:t>Основной задачей специализированных детских садов является создание специальных условий для успешного воспитания и обучения детей с различными нарушениями развития в период дошкольного возраста. Организация жизнедеятельности детей с отклонениями в развитии во многом зависит от того, насколько целесообразно создана окружающая среда, так как она является </a:t>
            </a:r>
            <a:r>
              <a:rPr lang="ru-RU" sz="2000" dirty="0">
                <a:solidFill>
                  <a:srgbClr val="FF0000"/>
                </a:solidFill>
                <a:latin typeface="Arial Black" pitchFamily="34" charset="0"/>
              </a:rPr>
              <a:t>не только </a:t>
            </a:r>
            <a:r>
              <a:rPr lang="ru-RU" sz="2000" b="1" dirty="0" err="1">
                <a:solidFill>
                  <a:srgbClr val="FF0000"/>
                </a:solidFill>
                <a:latin typeface="Arial Black" pitchFamily="34" charset="0"/>
              </a:rPr>
              <a:t>социокультурным</a:t>
            </a:r>
            <a:r>
              <a:rPr lang="ru-RU" sz="2000" b="1" dirty="0">
                <a:solidFill>
                  <a:srgbClr val="FF0000"/>
                </a:solidFill>
                <a:latin typeface="Arial Black" pitchFamily="34" charset="0"/>
              </a:rPr>
              <a:t> фактором общего развития, </a:t>
            </a:r>
            <a:r>
              <a:rPr lang="ru-RU" sz="2000" b="1" dirty="0">
                <a:solidFill>
                  <a:srgbClr val="00B0F0"/>
                </a:solidFill>
                <a:latin typeface="Arial Black" pitchFamily="34" charset="0"/>
              </a:rPr>
              <a:t>но и фактором </a:t>
            </a:r>
            <a:r>
              <a:rPr lang="ru-RU" sz="2000" b="1" dirty="0" smtClean="0">
                <a:solidFill>
                  <a:srgbClr val="00B0F0"/>
                </a:solidFill>
                <a:latin typeface="Arial Black" pitchFamily="34" charset="0"/>
              </a:rPr>
              <a:t>коррекционно-компенсаторного </a:t>
            </a:r>
            <a:r>
              <a:rPr lang="ru-RU" sz="2000" b="1" dirty="0">
                <a:solidFill>
                  <a:srgbClr val="00B0F0"/>
                </a:solidFill>
                <a:latin typeface="Arial Black" pitchFamily="34" charset="0"/>
              </a:rPr>
              <a:t>преодоления </a:t>
            </a:r>
            <a:r>
              <a:rPr lang="ru-RU" sz="2000" dirty="0">
                <a:solidFill>
                  <a:srgbClr val="00B0F0"/>
                </a:solidFill>
                <a:latin typeface="Arial Black" pitchFamily="34" charset="0"/>
              </a:rPr>
              <a:t>имеющихся проблем в развитии детей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aam.ru/upload/blogs/detsad-166775-13954245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908720"/>
            <a:ext cx="3655616" cy="2741712"/>
          </a:xfrm>
          <a:prstGeom prst="rect">
            <a:avLst/>
          </a:prstGeom>
          <a:noFill/>
        </p:spPr>
      </p:pic>
      <p:pic>
        <p:nvPicPr>
          <p:cNvPr id="1028" name="Picture 4" descr="http://www.maam.ru/upload/blogs/detsad-400607-14590208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1340768"/>
            <a:ext cx="2497511" cy="1872208"/>
          </a:xfrm>
          <a:prstGeom prst="rect">
            <a:avLst/>
          </a:prstGeom>
          <a:noFill/>
        </p:spPr>
      </p:pic>
      <p:pic>
        <p:nvPicPr>
          <p:cNvPr id="1030" name="Picture 6" descr="http://www.maam.ru/upload/blogs/detsad-61442-143602987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3645024"/>
            <a:ext cx="1714263" cy="2286820"/>
          </a:xfrm>
          <a:prstGeom prst="rect">
            <a:avLst/>
          </a:prstGeom>
          <a:noFill/>
        </p:spPr>
      </p:pic>
      <p:pic>
        <p:nvPicPr>
          <p:cNvPr id="1032" name="Picture 8" descr="https://cf.ppt-online.org/files/slide/y/yXHIMVQEBn0OJZCiRs3wNT41oAS7eaFYp6fg2t/slide-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59632" y="4149080"/>
            <a:ext cx="2976330" cy="223224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004048" y="620688"/>
            <a:ext cx="2491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Зрительные  </a:t>
            </a:r>
            <a:r>
              <a:rPr lang="ru-RU" dirty="0" err="1" smtClean="0"/>
              <a:t>мобили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287</TotalTime>
  <Words>166</Words>
  <Application>Microsoft Office PowerPoint</Application>
  <PresentationFormat>Экран (4:3)</PresentationFormat>
  <Paragraphs>17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Эркер</vt:lpstr>
      <vt:lpstr>Организация предметно- развивающей среды в  группах комбинированного   направления  для  детей  с нарушением   зрения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Предметно –коррекционная среда</dc:title>
  <dc:creator>Хозяин</dc:creator>
  <cp:lastModifiedBy>Хозяин</cp:lastModifiedBy>
  <cp:revision>33</cp:revision>
  <dcterms:created xsi:type="dcterms:W3CDTF">2017-09-30T12:12:50Z</dcterms:created>
  <dcterms:modified xsi:type="dcterms:W3CDTF">2017-10-03T15:10:24Z</dcterms:modified>
</cp:coreProperties>
</file>