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7" r:id="rId5"/>
    <p:sldId id="262" r:id="rId6"/>
    <p:sldId id="261" r:id="rId7"/>
    <p:sldId id="268" r:id="rId8"/>
    <p:sldId id="260" r:id="rId9"/>
    <p:sldId id="273" r:id="rId10"/>
    <p:sldId id="274" r:id="rId11"/>
    <p:sldId id="275" r:id="rId12"/>
    <p:sldId id="285" r:id="rId13"/>
    <p:sldId id="259" r:id="rId14"/>
    <p:sldId id="263" r:id="rId15"/>
    <p:sldId id="265" r:id="rId16"/>
    <p:sldId id="276" r:id="rId17"/>
    <p:sldId id="277" r:id="rId18"/>
    <p:sldId id="278" r:id="rId19"/>
    <p:sldId id="279" r:id="rId20"/>
    <p:sldId id="266" r:id="rId21"/>
    <p:sldId id="269" r:id="rId22"/>
    <p:sldId id="258" r:id="rId23"/>
    <p:sldId id="282" r:id="rId24"/>
    <p:sldId id="270" r:id="rId25"/>
    <p:sldId id="271" r:id="rId26"/>
    <p:sldId id="272" r:id="rId27"/>
    <p:sldId id="284" r:id="rId28"/>
    <p:sldId id="280" r:id="rId29"/>
    <p:sldId id="283" r:id="rId30"/>
    <p:sldId id="281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755A6B-CD8A-4BCD-9597-3EA62CC44A2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41C1EB-F88B-439F-9CA6-68CAA91BE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psihologicheskaya_pomoshmz/" TargetMode="External"/><Relationship Id="rId2" Type="http://schemas.openxmlformats.org/officeDocument/2006/relationships/hyperlink" Target="http://pandia.ru/text/category/variatciy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048672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Организация предметно- развивающей среды в  группах комбинированного   направления  для  детей  с нарушением   зрения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№ 143 « Золотая  рыбка»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myshared.ru/10/984893/slide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224469" cy="3168352"/>
          </a:xfrm>
          <a:prstGeom prst="rect">
            <a:avLst/>
          </a:prstGeom>
          <a:noFill/>
        </p:spPr>
      </p:pic>
      <p:sp>
        <p:nvSpPr>
          <p:cNvPr id="31748" name="AutoShape 4" descr="http://old.eduvluki.ru/data/detsad/2/gallery/488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://www.maam.ru/upload/blogs/detsad-1100116-1489586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4077072"/>
            <a:ext cx="3585084" cy="2390056"/>
          </a:xfrm>
          <a:prstGeom prst="rect">
            <a:avLst/>
          </a:prstGeom>
          <a:noFill/>
        </p:spPr>
      </p:pic>
      <p:pic>
        <p:nvPicPr>
          <p:cNvPr id="5" name="Рисунок 4" descr="http://www.maam.ru/upload/blogs/76e4cbfcb3317846f3309ffedefc9365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872086" cy="249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maam.ru/upload/blogs/detsad-578259-1475422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4149080"/>
            <a:ext cx="3962283" cy="2453680"/>
          </a:xfrm>
          <a:prstGeom prst="rect">
            <a:avLst/>
          </a:prstGeom>
          <a:noFill/>
        </p:spPr>
      </p:pic>
      <p:pic>
        <p:nvPicPr>
          <p:cNvPr id="32776" name="Picture 8" descr="http://www.maam.ru/upload/blogs/detsad-695003-1477134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3816424" cy="286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512651.png"/>
          <p:cNvPicPr/>
          <p:nvPr/>
        </p:nvPicPr>
        <p:blipFill>
          <a:blip r:embed="rId2" cstate="print"/>
          <a:srcRect r="4548" b="6572"/>
          <a:stretch>
            <a:fillRect/>
          </a:stretch>
        </p:blipFill>
        <p:spPr bwMode="auto">
          <a:xfrm>
            <a:off x="323528" y="764704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detsad-8906-1433090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456384" cy="509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87/86947/img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29000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arhivurokov.ru/kopilka/uploads/user_file_54f19fff66b4c/img_user_file_54f19fff66b4c_1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676"/>
            <a:ext cx="3744415" cy="280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k.znate.ru/pars_docs/refs/7/6558/6558_html_m55e7fb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692697"/>
            <a:ext cx="6210573" cy="49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yakutsk.kidstar.su/upload/resize_cache/iblock/164/430_322_2/164fd4e216cdec09ee5c64b72a0877e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424847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yubik.net.ru/_pu/35/72950664.jpg"/>
          <p:cNvPicPr/>
          <p:nvPr/>
        </p:nvPicPr>
        <p:blipFill>
          <a:blip r:embed="rId3" cstate="print"/>
          <a:srcRect b="10457"/>
          <a:stretch>
            <a:fillRect/>
          </a:stretch>
        </p:blipFill>
        <p:spPr bwMode="auto">
          <a:xfrm>
            <a:off x="755576" y="4437112"/>
            <a:ext cx="4176464" cy="22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rpp.nashaucheba.ru/pars_docs/refs/95/94105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707" y="1968352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2b2.ru/storage/images/person/129/gallery/3375/24152_Izobrazhenie%200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536504" cy="3118847"/>
          </a:xfrm>
          <a:prstGeom prst="rect">
            <a:avLst/>
          </a:prstGeom>
          <a:noFill/>
        </p:spPr>
      </p:pic>
      <p:pic>
        <p:nvPicPr>
          <p:cNvPr id="6" name="Рисунок 5" descr="http://worlduniquer.ru/pic/images8/organizaciya_korrekcionnorazvivayushhej__64B0464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up/datas/207156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744415" cy="2808312"/>
          </a:xfrm>
          <a:prstGeom prst="rect">
            <a:avLst/>
          </a:prstGeom>
          <a:noFill/>
        </p:spPr>
      </p:pic>
      <p:pic>
        <p:nvPicPr>
          <p:cNvPr id="35844" name="Picture 4" descr="https://presentacii.ru/documents_2/9442fd7f8b0c5aec58fd39138b752c15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312368" cy="2484276"/>
          </a:xfrm>
          <a:prstGeom prst="rect">
            <a:avLst/>
          </a:prstGeom>
          <a:noFill/>
        </p:spPr>
      </p:pic>
      <p:pic>
        <p:nvPicPr>
          <p:cNvPr id="35846" name="Picture 6" descr="http://metaphysican.com/wp-content/uploads/2017/04/i1NEpI9SXqE_783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940"/>
            <a:ext cx="3024336" cy="3008886"/>
          </a:xfrm>
          <a:prstGeom prst="rect">
            <a:avLst/>
          </a:prstGeom>
          <a:noFill/>
        </p:spPr>
      </p:pic>
      <p:pic>
        <p:nvPicPr>
          <p:cNvPr id="35848" name="Picture 8" descr="http://900igr.net/up/datas/207156/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3679264" cy="275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krasotatvoya.ru/wp-content/uploads/2016/04/ytut_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630790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to-prima.ru/images30k/o3LQfw0fv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6355_eaac4dfa330726dcea1ce10e45f0ebb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0160"/>
            <a:ext cx="3546277" cy="280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ed-kopilka.ru/upload/blogs/16355_72c7d003f5df02dad1289a3ffad36460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384376" cy="22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http://www.gs-tobacco.ru/photos/igrovye-uprajneniya-dlya-provedeniya-korrektsionnoy-raboty-s-detmi-s-narusheniem-zreniya-140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www.gs-tobacco.ru/photos/igrovye-uprajneniya-dlya-provedeniya-korrektsionnoy-raboty-s-detmi-s-narusheniem-zreniya-140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www.gs-tobacco.ru/photos/igrovye-uprajneniya-dlya-provedeniya-korrektsionnoy-raboty-s-detmi-s-narusheniem-zreniya-140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864/000488bb-c4db8f35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132856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s://ds02.infourok.ru/uploads/ex/078d/0001dc4c-9d107e94/hello_html_1dbe38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928"/>
            <a:ext cx="2304256" cy="310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znoy-doctor.ru/wp-content/uploads/2015/11/%D0%A2%D1%80%D0%B5%D0%BD%D0%B0%D0%B6%D1%91%D1%80-%D0%91%D0%B0%D0%B7%D0%B0%D1%80%D0%BD%D0%BE%D0%B3%D0%BE-%D0%92.%D0%A4.jpg"/>
          <p:cNvPicPr/>
          <p:nvPr/>
        </p:nvPicPr>
        <p:blipFill>
          <a:blip r:embed="rId2" cstate="print"/>
          <a:srcRect r="7812" b="3214"/>
          <a:stretch>
            <a:fillRect/>
          </a:stretch>
        </p:blipFill>
        <p:spPr bwMode="auto">
          <a:xfrm>
            <a:off x="971601" y="836712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ds02.infourok.ru/uploads/ex/1239/00061930-3321765d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4968552" cy="3726414"/>
          </a:xfrm>
          <a:prstGeom prst="rect">
            <a:avLst/>
          </a:prstGeom>
          <a:noFill/>
        </p:spPr>
      </p:pic>
      <p:pic>
        <p:nvPicPr>
          <p:cNvPr id="3" name="Рисунок 2" descr="http://liunsha.narod.ru/DSC063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267075" cy="24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myslide.ru/documents_2/ded3122b8b2bcbb7f76b795843ff8d28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77205" cy="3507904"/>
          </a:xfrm>
          <a:prstGeom prst="rect">
            <a:avLst/>
          </a:prstGeom>
          <a:noFill/>
        </p:spPr>
      </p:pic>
      <p:pic>
        <p:nvPicPr>
          <p:cNvPr id="4" name="Picture 2" descr="http://100-bal.ru/pars_docs/refs/117/116072/116072_html_m7e8a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5"/>
            <a:ext cx="2520280" cy="3354811"/>
          </a:xfrm>
          <a:prstGeom prst="rect">
            <a:avLst/>
          </a:prstGeom>
          <a:noFill/>
        </p:spPr>
      </p:pic>
      <p:pic>
        <p:nvPicPr>
          <p:cNvPr id="5" name="Picture 4" descr="http://100-bal.ru/pars_docs/refs/117/116072/116072_html_40d732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56136"/>
            <a:ext cx="2016224" cy="270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pp.nashaucheba.ru/pars_docs/refs/151/150455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492" y="456184"/>
            <a:ext cx="4251787" cy="3188840"/>
          </a:xfrm>
          <a:prstGeom prst="rect">
            <a:avLst/>
          </a:prstGeom>
          <a:noFill/>
        </p:spPr>
      </p:pic>
      <p:pic>
        <p:nvPicPr>
          <p:cNvPr id="3" name="Рисунок 2" descr="http://www.maam.ru/upload/blogs/f6290176c8a25c5da893af54641ae974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2859322" cy="214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kozaoko.ru/images/tablica-dly_det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64704"/>
            <a:ext cx="33843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olobo4ek51.ucoz.ru/_ph/4/1380064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628800"/>
            <a:ext cx="27363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3/photo3E32/20277781375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3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ham.ru/img/picture/Jun/05/98313888e34867aea9e1f6934d301337/mini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196074" cy="262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detsad-114652-1437051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2928732" cy="21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k-t.ru/studopedianame/baza3/4355946409633.files/image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28553"/>
            <a:ext cx="3888432" cy="26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1.Знать  диагноз ребенка  и нагрузку</a:t>
            </a:r>
          </a:p>
          <a:p>
            <a:r>
              <a:rPr lang="ru-RU" sz="2000" dirty="0" smtClean="0">
                <a:latin typeface="Arial Black" pitchFamily="34" charset="0"/>
              </a:rPr>
              <a:t>2.Правильно  подобрать  мебель, требование  к  посадке</a:t>
            </a:r>
          </a:p>
          <a:p>
            <a:r>
              <a:rPr lang="ru-RU" sz="2000" dirty="0" smtClean="0">
                <a:latin typeface="Arial Black" pitchFamily="34" charset="0"/>
              </a:rPr>
              <a:t>3.  Выполнение требований  к  просмотру телепередач</a:t>
            </a:r>
          </a:p>
          <a:p>
            <a:r>
              <a:rPr lang="ru-RU" sz="2000" dirty="0" smtClean="0">
                <a:latin typeface="Arial Black" pitchFamily="34" charset="0"/>
              </a:rPr>
              <a:t>4.Гигиенические  и офтальмологические  требования к  пособиям  и игрушкам</a:t>
            </a:r>
          </a:p>
          <a:p>
            <a:r>
              <a:rPr lang="ru-RU" sz="2000" dirty="0" smtClean="0">
                <a:latin typeface="Arial Black" pitchFamily="34" charset="0"/>
              </a:rPr>
              <a:t>5. Создание безопасной  среды   в  группе(входы, размещение  мебели)</a:t>
            </a:r>
          </a:p>
          <a:p>
            <a:r>
              <a:rPr lang="ru-RU" sz="2000" dirty="0" smtClean="0">
                <a:latin typeface="Arial Black" pitchFamily="34" charset="0"/>
              </a:rPr>
              <a:t>6.Использование  различных  офтальмологических приемов и методов</a:t>
            </a:r>
          </a:p>
          <a:p>
            <a:r>
              <a:rPr lang="ru-RU" sz="2000" dirty="0" smtClean="0">
                <a:latin typeface="Arial Black" pitchFamily="34" charset="0"/>
              </a:rPr>
              <a:t>7.Чередование деятельности </a:t>
            </a:r>
          </a:p>
          <a:p>
            <a:r>
              <a:rPr lang="ru-RU" sz="2000" dirty="0" smtClean="0">
                <a:latin typeface="Arial Black" pitchFamily="34" charset="0"/>
              </a:rPr>
              <a:t>8.Использование  зрительной гимнастики  и  приемов  релаксации</a:t>
            </a:r>
          </a:p>
          <a:p>
            <a:r>
              <a:rPr lang="ru-RU" sz="2000" dirty="0" smtClean="0">
                <a:latin typeface="Arial Black" pitchFamily="34" charset="0"/>
              </a:rPr>
              <a:t>9. Выполнение  рекомендаций офтальмолога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151/150455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692696"/>
            <a:ext cx="6840760" cy="49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79442/167001/640/img25.jpg"/>
          <p:cNvPicPr/>
          <p:nvPr/>
        </p:nvPicPr>
        <p:blipFill>
          <a:blip r:embed="rId2" cstate="print"/>
          <a:srcRect r="5835" b="6786"/>
          <a:stretch>
            <a:fillRect/>
          </a:stretch>
        </p:blipFill>
        <p:spPr bwMode="auto">
          <a:xfrm>
            <a:off x="755576" y="836712"/>
            <a:ext cx="80648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1.infourok.ru/images/doc/72/87465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558" y="1268761"/>
            <a:ext cx="6171779" cy="462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lprof03.ru/images/newspost_images/ds_143_zolotaya_ryib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6752"/>
            <a:ext cx="6282581" cy="42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3" y="551723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ВСЕМ ХОРОШЕГО ЗРЕНИЯ  И ТВОРЧЕСКИХ</a:t>
            </a:r>
          </a:p>
          <a:p>
            <a:r>
              <a:rPr lang="ru-RU" dirty="0" smtClean="0"/>
              <a:t>ИДЕЙ  В СОЗДАНИИ КОРРЕКЦИОННО - РАЗВИВАЮЩЕЙ  СРЕДЫ !!!!!!!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etod-kopilka.ru/images/doc/38/32924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57188/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601526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 - развивающая среда - это комплексный, системный,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4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Вариация"/>
              </a:rPr>
              <a:t>вариативный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инвариантный, пластически меняющийся механизм непрерывной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4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Психологическая помощь"/>
              </a:rPr>
              <a:t>психолого-педагогической помощи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ребенку с отклонениями в развитии на пути становления его социальной компетентности в играх, занятиях, общении со сверстниками и взрослыми, формировании мобильности и общественной активности.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среда решает задачи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ближайшего психического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с тем, чтобы обеспечить достаточно полный контакт с окружающим миром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1.ppt4web.ru/images/17985/103704/640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548680"/>
            <a:ext cx="72728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Основной задачей специализированных детских садов является создание специальных условий для успешного воспитания и обучения детей с различными нарушениями развития в период дошкольного возраста. Организация жизнедеятельности детей с отклонениями в развитии во многом зависит от того, насколько целесообразно создана окружающая среда, так как она является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не только </a:t>
            </a:r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социокультурным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 фактором общего развития, 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но и фактором </a:t>
            </a: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коррекционно-компенсаторного 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преодоления </a:t>
            </a:r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имеющихся проблем в развитии детей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am.ru/upload/blogs/detsad-166775-1395424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3655616" cy="2741712"/>
          </a:xfrm>
          <a:prstGeom prst="rect">
            <a:avLst/>
          </a:prstGeom>
          <a:noFill/>
        </p:spPr>
      </p:pic>
      <p:pic>
        <p:nvPicPr>
          <p:cNvPr id="1028" name="Picture 4" descr="http://www.maam.ru/upload/blogs/detsad-400607-145902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497511" cy="1872208"/>
          </a:xfrm>
          <a:prstGeom prst="rect">
            <a:avLst/>
          </a:prstGeom>
          <a:noFill/>
        </p:spPr>
      </p:pic>
      <p:pic>
        <p:nvPicPr>
          <p:cNvPr id="1030" name="Picture 6" descr="http://www.maam.ru/upload/blogs/detsad-61442-1436029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645024"/>
            <a:ext cx="1714263" cy="2286820"/>
          </a:xfrm>
          <a:prstGeom prst="rect">
            <a:avLst/>
          </a:prstGeom>
          <a:noFill/>
        </p:spPr>
      </p:pic>
      <p:pic>
        <p:nvPicPr>
          <p:cNvPr id="1032" name="Picture 8" descr="https://cf.ppt-online.org/files/slide/y/yXHIMVQEBn0OJZCiRs3wNT41oAS7eaFYp6fg2t/slide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2976330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62068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Зрительные  </a:t>
            </a:r>
            <a:r>
              <a:rPr lang="ru-RU" dirty="0" err="1" smtClean="0"/>
              <a:t>мобили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166</Words>
  <Application>Microsoft Office PowerPoint</Application>
  <PresentationFormat>Экран (4:3)</PresentationFormat>
  <Paragraphs>17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Организация предметно- развивающей среды в  группах комбинированного   направления  для  детей  с нарушением   зрения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–коррекционная среда</dc:title>
  <dc:creator>Хозяин</dc:creator>
  <cp:lastModifiedBy>Хозяин</cp:lastModifiedBy>
  <cp:revision>33</cp:revision>
  <dcterms:created xsi:type="dcterms:W3CDTF">2017-09-30T12:12:50Z</dcterms:created>
  <dcterms:modified xsi:type="dcterms:W3CDTF">2017-10-03T15:10:24Z</dcterms:modified>
</cp:coreProperties>
</file>