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4" r:id="rId4"/>
    <p:sldId id="275" r:id="rId5"/>
    <p:sldId id="276" r:id="rId6"/>
    <p:sldId id="259" r:id="rId7"/>
    <p:sldId id="262" r:id="rId8"/>
    <p:sldId id="258" r:id="rId9"/>
    <p:sldId id="267" r:id="rId10"/>
    <p:sldId id="273" r:id="rId11"/>
    <p:sldId id="268" r:id="rId12"/>
    <p:sldId id="260" r:id="rId13"/>
    <p:sldId id="263" r:id="rId14"/>
    <p:sldId id="265" r:id="rId15"/>
    <p:sldId id="269" r:id="rId16"/>
    <p:sldId id="281" r:id="rId17"/>
    <p:sldId id="277" r:id="rId18"/>
    <p:sldId id="282" r:id="rId19"/>
    <p:sldId id="280" r:id="rId20"/>
    <p:sldId id="278" r:id="rId21"/>
    <p:sldId id="279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FE70D6-C64F-4BBA-A55F-355FCFA3BF2C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87ECF-BF44-4FEA-B8DB-D00AC7A363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ВОДА – ЭТО  ЖИЗНЬ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№ 143 « Золотая  рыбка «</a:t>
            </a:r>
            <a:endParaRPr lang="ru-RU" dirty="0"/>
          </a:p>
        </p:txBody>
      </p:sp>
      <p:pic>
        <p:nvPicPr>
          <p:cNvPr id="4" name="Рисунок 3" descr="https://img.quizur.com/f/img5d700775983051.94189740.jpg?lastEdited=156762303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295197" cy="172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5" y="928670"/>
            <a:ext cx="2286016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</a:rPr>
              <a:t>Победители конкурса </a:t>
            </a:r>
            <a:endParaRPr lang="ru-RU" sz="20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user\Pictures\проек ВОДА\изображение_viber_2023-03-16_14-43-04-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27" y="666732"/>
            <a:ext cx="2339595" cy="31194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143380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Анастасия Алексеева </a:t>
            </a:r>
          </a:p>
          <a:p>
            <a:r>
              <a:rPr lang="ru-RU" dirty="0" smtClean="0"/>
              <a:t>Проект « Волшебница вода»</a:t>
            </a:r>
            <a:endParaRPr lang="ru-RU" dirty="0"/>
          </a:p>
        </p:txBody>
      </p:sp>
      <p:pic>
        <p:nvPicPr>
          <p:cNvPr id="1026" name="Picture 2" descr="C:\Users\user\Pictures\проек ВОДА\изображение_viber_2023-03-17_15-46-31-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669" y="1571612"/>
            <a:ext cx="2486578" cy="2786082"/>
          </a:xfrm>
          <a:prstGeom prst="rect">
            <a:avLst/>
          </a:prstGeom>
          <a:noFill/>
        </p:spPr>
      </p:pic>
      <p:pic>
        <p:nvPicPr>
          <p:cNvPr id="1027" name="Picture 3" descr="C:\Users\user\Pictures\проек ВОДА\изображение_viber_2023-03-17_15-41-43-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2357454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9" y="542926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Максим </a:t>
            </a:r>
            <a:r>
              <a:rPr lang="ru-RU" dirty="0" err="1" smtClean="0">
                <a:latin typeface="Arial Black" pitchFamily="34" charset="0"/>
              </a:rPr>
              <a:t>Игнатченко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Круговорот воды в природе»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3" y="471488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Алина </a:t>
            </a:r>
            <a:r>
              <a:rPr lang="ru-RU" dirty="0" err="1" smtClean="0">
                <a:latin typeface="Arial Black" pitchFamily="34" charset="0"/>
              </a:rPr>
              <a:t>Сухеева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Курорт Аршан»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проек ВОДА\изображение_viber_2023-03-16_14-42-53-035.jpg"/>
          <p:cNvPicPr>
            <a:picLocks noChangeAspect="1" noChangeArrowheads="1"/>
          </p:cNvPicPr>
          <p:nvPr/>
        </p:nvPicPr>
        <p:blipFill>
          <a:blip r:embed="rId2" cstate="print"/>
          <a:srcRect t="13514" r="6306"/>
          <a:stretch>
            <a:fillRect/>
          </a:stretch>
        </p:blipFill>
        <p:spPr bwMode="auto">
          <a:xfrm>
            <a:off x="785786" y="1857364"/>
            <a:ext cx="2205648" cy="2714644"/>
          </a:xfrm>
          <a:prstGeom prst="rect">
            <a:avLst/>
          </a:prstGeom>
          <a:noFill/>
        </p:spPr>
      </p:pic>
      <p:pic>
        <p:nvPicPr>
          <p:cNvPr id="3075" name="Picture 3" descr="C:\Users\user\Pictures\проек ВОДА\изображение_viber_2023-03-16_14-42-53-096.jpg"/>
          <p:cNvPicPr>
            <a:picLocks noChangeAspect="1" noChangeArrowheads="1"/>
          </p:cNvPicPr>
          <p:nvPr/>
        </p:nvPicPr>
        <p:blipFill>
          <a:blip r:embed="rId3" cstate="print"/>
          <a:srcRect t="15517" r="3448"/>
          <a:stretch>
            <a:fillRect/>
          </a:stretch>
        </p:blipFill>
        <p:spPr bwMode="auto">
          <a:xfrm>
            <a:off x="3857620" y="1571612"/>
            <a:ext cx="2388070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1" y="500063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Марк Агафонов </a:t>
            </a:r>
          </a:p>
          <a:p>
            <a:r>
              <a:rPr lang="ru-RU" dirty="0" smtClean="0"/>
              <a:t>Проект» Состояние воды»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5" y="492919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Костя Соловьев</a:t>
            </a:r>
          </a:p>
          <a:p>
            <a:r>
              <a:rPr lang="ru-RU" dirty="0" smtClean="0"/>
              <a:t>Проект « Мир царицы воды»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21495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Алиса </a:t>
            </a:r>
            <a:r>
              <a:rPr lang="ru-RU" dirty="0" err="1" smtClean="0">
                <a:latin typeface="Arial Black" pitchFamily="34" charset="0"/>
              </a:rPr>
              <a:t>Хан-Цай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Волшебная вода» </a:t>
            </a:r>
            <a:endParaRPr lang="ru-RU" dirty="0"/>
          </a:p>
        </p:txBody>
      </p:sp>
      <p:pic>
        <p:nvPicPr>
          <p:cNvPr id="8" name="Рисунок 7" descr="https://kartinkin.net/uploads/posts/2022-03/1646121502_13-kartinkin-net-p-kartinki-kapelki-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8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kartinkin.net/uploads/posts/2022-03/1646121502_13-kartinkin-net-p-kartinki-kapelki-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857232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kartinkin.net/uploads/posts/2022-03/1646121502_13-kartinkin-net-p-kartinki-kapelki-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857892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Pictures\проек ВОДА\изображение_viber_2023-03-17_15-41-42-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14554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Pictures\педагоги\изображение_viber_2023-03-05_12-41-39-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536009" cy="3381346"/>
          </a:xfrm>
          <a:prstGeom prst="rect">
            <a:avLst/>
          </a:prstGeom>
          <a:noFill/>
        </p:spPr>
      </p:pic>
      <p:pic>
        <p:nvPicPr>
          <p:cNvPr id="5" name="Picture 6" descr="C:\Users\user\Pictures\педагоги\изображение_viber_2023-03-05_12-41-39-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5" y="904858"/>
            <a:ext cx="2428892" cy="32385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5" y="4429132"/>
            <a:ext cx="2786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Арьяна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Талханова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Круговорот воды в природе»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4786322"/>
            <a:ext cx="2361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Алиса </a:t>
            </a:r>
            <a:r>
              <a:rPr lang="ru-RU" dirty="0" err="1" smtClean="0">
                <a:latin typeface="Arial Black" pitchFamily="34" charset="0"/>
              </a:rPr>
              <a:t>Данчинова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/>
              <a:t>Проект « Уникальный Байкал»</a:t>
            </a:r>
            <a:endParaRPr lang="ru-RU" dirty="0"/>
          </a:p>
        </p:txBody>
      </p:sp>
      <p:pic>
        <p:nvPicPr>
          <p:cNvPr id="9" name="Рисунок 8" descr="https://kartinkof.club/uploads/posts/2022-05/1653648661_38-kartinkof-club-p-veselaya-kapelka-vodi-kartinki-dlya-detei-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00042"/>
            <a:ext cx="928694" cy="16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Pictures\педагоги\изображение_viber_2023-03-05_12-41-39-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38235"/>
            <a:ext cx="2071702" cy="27622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071942"/>
            <a:ext cx="250033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Алиса Богданова </a:t>
            </a:r>
          </a:p>
          <a:p>
            <a:r>
              <a:rPr lang="ru-RU" dirty="0" smtClean="0"/>
              <a:t>Проект</a:t>
            </a:r>
          </a:p>
          <a:p>
            <a:r>
              <a:rPr lang="ru-RU" dirty="0" smtClean="0"/>
              <a:t>«Волшебница  Вода»</a:t>
            </a:r>
            <a:endParaRPr lang="ru-RU" dirty="0"/>
          </a:p>
        </p:txBody>
      </p:sp>
      <p:pic>
        <p:nvPicPr>
          <p:cNvPr id="4" name="Рисунок 3" descr="https://kartinkof.club/uploads/posts/2022-05/1653648661_38-kartinkof-club-p-veselaya-kapelka-vodi-kartinki-dlya-detei-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1000132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Pictures\проек ВОДА\изображение_viber_2023-03-16_14-43-04-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2393133" cy="31908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471488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Алина  Воробьева </a:t>
            </a:r>
          </a:p>
          <a:p>
            <a:r>
              <a:rPr lang="ru-RU" dirty="0" smtClean="0"/>
              <a:t>Проект» Берегите воду»</a:t>
            </a:r>
            <a:endParaRPr lang="ru-RU" dirty="0"/>
          </a:p>
        </p:txBody>
      </p:sp>
      <p:pic>
        <p:nvPicPr>
          <p:cNvPr id="2050" name="Picture 2" descr="C:\Users\user\Pictures\проек ВОДА\изображение_viber_2023-03-17_15-46-30-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143116"/>
            <a:ext cx="2179565" cy="30088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535782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Илья Воронов</a:t>
            </a:r>
          </a:p>
          <a:p>
            <a:r>
              <a:rPr lang="ru-RU" dirty="0" smtClean="0"/>
              <a:t>Проект « Круговорот воды в природе»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19368" r="-74"/>
          <a:stretch>
            <a:fillRect/>
          </a:stretch>
        </p:blipFill>
        <p:spPr bwMode="auto">
          <a:xfrm>
            <a:off x="6072198" y="1285860"/>
            <a:ext cx="2746538" cy="29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4857760"/>
            <a:ext cx="264320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Ваня Басов </a:t>
            </a:r>
          </a:p>
          <a:p>
            <a:r>
              <a:rPr lang="ru-RU" dirty="0" smtClean="0"/>
              <a:t>Проект «Дождевая тучка»</a:t>
            </a:r>
            <a:endParaRPr lang="ru-RU" dirty="0"/>
          </a:p>
        </p:txBody>
      </p:sp>
      <p:pic>
        <p:nvPicPr>
          <p:cNvPr id="3074" name="Picture 2" descr="C:\Users\user\Pictures\проек ВОДА\изображение_viber_2023-03-17_15-41-42-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19172"/>
            <a:ext cx="2071702" cy="2762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421481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Ваня Третьяков </a:t>
            </a:r>
          </a:p>
          <a:p>
            <a:r>
              <a:rPr lang="ru-RU" dirty="0" smtClean="0"/>
              <a:t>Проект « Кому  нужна вода»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5" y="1857364"/>
            <a:ext cx="1982426" cy="264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714612" y="492919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Артем </a:t>
            </a:r>
            <a:r>
              <a:rPr lang="ru-RU" dirty="0" err="1" smtClean="0">
                <a:latin typeface="Arial Black" pitchFamily="34" charset="0"/>
              </a:rPr>
              <a:t>Тимко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Круговорот  воды в природе</a:t>
            </a:r>
            <a:endParaRPr lang="ru-RU" dirty="0"/>
          </a:p>
        </p:txBody>
      </p:sp>
      <p:pic>
        <p:nvPicPr>
          <p:cNvPr id="10" name="Рисунок 9" descr="https://kartinkof.club/uploads/posts/2022-05/1653648661_38-kartinkof-club-p-veselaya-kapelka-vodi-kartinki-dlya-detei-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786322"/>
            <a:ext cx="1000132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1000108"/>
            <a:ext cx="493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</a:rPr>
              <a:t>Победители конкурса  проектов </a:t>
            </a:r>
            <a:endParaRPr lang="ru-RU" sz="20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643206" cy="352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4786322"/>
            <a:ext cx="3189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Таисия   Шишлова </a:t>
            </a:r>
          </a:p>
          <a:p>
            <a:r>
              <a:rPr lang="ru-RU" dirty="0" smtClean="0"/>
              <a:t>Проект</a:t>
            </a:r>
          </a:p>
          <a:p>
            <a:r>
              <a:rPr lang="ru-RU" dirty="0" smtClean="0"/>
              <a:t>«Берегите воду»</a:t>
            </a:r>
            <a:endParaRPr lang="ru-RU" dirty="0"/>
          </a:p>
        </p:txBody>
      </p:sp>
      <p:pic>
        <p:nvPicPr>
          <p:cNvPr id="6146" name="Picture 2" descr="C:\Users\user\Pictures\проек ВОДА\изображение_viber_2023-03-16_14-42-53-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232398" cy="29765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471488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Ева </a:t>
            </a:r>
            <a:r>
              <a:rPr lang="ru-RU" dirty="0" err="1" smtClean="0">
                <a:latin typeface="Arial Black" pitchFamily="34" charset="0"/>
              </a:rPr>
              <a:t>Дернова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Волшебная  вода»</a:t>
            </a:r>
            <a:endParaRPr lang="ru-RU" dirty="0"/>
          </a:p>
        </p:txBody>
      </p:sp>
      <p:pic>
        <p:nvPicPr>
          <p:cNvPr id="9" name="Picture 3" descr="C:\Users\user\Pictures\проек ВОДА\изображение_viber_2023-03-09_14-12-50-474.jpg"/>
          <p:cNvPicPr>
            <a:picLocks noChangeAspect="1" noChangeArrowheads="1"/>
          </p:cNvPicPr>
          <p:nvPr/>
        </p:nvPicPr>
        <p:blipFill>
          <a:blip r:embed="rId4" cstate="print"/>
          <a:srcRect t="6977" r="2323"/>
          <a:stretch>
            <a:fillRect/>
          </a:stretch>
        </p:blipFill>
        <p:spPr bwMode="auto">
          <a:xfrm>
            <a:off x="3857620" y="1571612"/>
            <a:ext cx="2250361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868" y="4786322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София Кузнецова</a:t>
            </a:r>
          </a:p>
          <a:p>
            <a:r>
              <a:rPr lang="ru-RU" dirty="0" smtClean="0"/>
              <a:t>Проект» Берегите воду»</a:t>
            </a:r>
            <a:endParaRPr lang="ru-RU" dirty="0"/>
          </a:p>
        </p:txBody>
      </p:sp>
      <p:pic>
        <p:nvPicPr>
          <p:cNvPr id="11" name="Рисунок 10" descr="https://kartinkof.club/uploads/posts/2022-05/1653648661_38-kartinkof-club-p-veselaya-kapelka-vodi-kartinki-dlya-detei-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286388"/>
            <a:ext cx="642942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проек ВОДА\изображение_viber_2023-03-16_14-42-52-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047999" cy="2285999"/>
          </a:xfrm>
          <a:prstGeom prst="rect">
            <a:avLst/>
          </a:prstGeom>
          <a:noFill/>
        </p:spPr>
      </p:pic>
      <p:pic>
        <p:nvPicPr>
          <p:cNvPr id="4100" name="Picture 4" descr="C:\Users\user\Pictures\проек ВОДА\изображение_viber_2023-03-17_15-42-34-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71546"/>
            <a:ext cx="2047890" cy="1535918"/>
          </a:xfrm>
          <a:prstGeom prst="rect">
            <a:avLst/>
          </a:prstGeom>
          <a:noFill/>
        </p:spPr>
      </p:pic>
      <p:pic>
        <p:nvPicPr>
          <p:cNvPr id="4101" name="Picture 5" descr="C:\Users\user\Pictures\проек ВОДА\Малыши -участники  проек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3886"/>
            <a:ext cx="1275680" cy="2823082"/>
          </a:xfrm>
          <a:prstGeom prst="rect">
            <a:avLst/>
          </a:prstGeom>
          <a:noFill/>
        </p:spPr>
      </p:pic>
      <p:pic>
        <p:nvPicPr>
          <p:cNvPr id="4102" name="Picture 6" descr="C:\Users\user\Pictures\проек ВОДА\Плакат  группы  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697024"/>
            <a:ext cx="2143140" cy="1607356"/>
          </a:xfrm>
          <a:prstGeom prst="rect">
            <a:avLst/>
          </a:prstGeom>
          <a:noFill/>
        </p:spPr>
      </p:pic>
      <p:pic>
        <p:nvPicPr>
          <p:cNvPr id="4103" name="Picture 7" descr="C:\Users\user\Pictures\проек ВОДА\плакат группы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429132"/>
            <a:ext cx="1547770" cy="15477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128586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Создаем  плакат « Берегите воду»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проек ВОДА\изображение_viber_2023-03-16_14-42-53-282.jpg"/>
          <p:cNvPicPr>
            <a:picLocks noChangeAspect="1" noChangeArrowheads="1"/>
          </p:cNvPicPr>
          <p:nvPr/>
        </p:nvPicPr>
        <p:blipFill>
          <a:blip r:embed="rId2" cstate="print"/>
          <a:srcRect t="25302" r="-1208"/>
          <a:stretch>
            <a:fillRect/>
          </a:stretch>
        </p:blipFill>
        <p:spPr bwMode="auto">
          <a:xfrm>
            <a:off x="714347" y="1142984"/>
            <a:ext cx="2105193" cy="2071702"/>
          </a:xfrm>
          <a:prstGeom prst="rect">
            <a:avLst/>
          </a:prstGeom>
          <a:noFill/>
        </p:spPr>
      </p:pic>
      <p:pic>
        <p:nvPicPr>
          <p:cNvPr id="7172" name="Picture 4" descr="C:\Users\user\Pictures\проек ВОДА\изображение_viber_2023-03-12_15-38-25-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428892" cy="3238521"/>
          </a:xfrm>
          <a:prstGeom prst="rect">
            <a:avLst/>
          </a:prstGeom>
          <a:noFill/>
        </p:spPr>
      </p:pic>
      <p:pic>
        <p:nvPicPr>
          <p:cNvPr id="7" name="Picture 4" descr="C:\Users\user\Pictures\проек ВОДА\изображение_viber_2023-03-12_15-42-55-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071546"/>
            <a:ext cx="2000264" cy="2000264"/>
          </a:xfrm>
          <a:prstGeom prst="rect">
            <a:avLst/>
          </a:prstGeom>
          <a:noFill/>
        </p:spPr>
      </p:pic>
      <p:pic>
        <p:nvPicPr>
          <p:cNvPr id="8" name="Picture 2" descr="C:\Users\user\Pictures\проек ВОДА\изображение_viber_2023-03-09_14-12-51-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2166952" cy="162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проек ВОДА\изображение_viber_2023-03-09_14-12-51-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1928826" cy="2571768"/>
          </a:xfrm>
          <a:prstGeom prst="rect">
            <a:avLst/>
          </a:prstGeom>
          <a:noFill/>
        </p:spPr>
      </p:pic>
      <p:pic>
        <p:nvPicPr>
          <p:cNvPr id="3" name="Picture 2" descr="C:\Users\user\Pictures\проек ВОДА\изображение_viber_2023-03-09_14-12-51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2667019" cy="2000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1357298"/>
            <a:ext cx="289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Выставка поделок </a:t>
            </a:r>
          </a:p>
          <a:p>
            <a:r>
              <a:rPr lang="ru-RU" sz="2400" dirty="0" smtClean="0"/>
              <a:t>« Вода – это жизнь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user\Pictures\проек ВОДА\изображение_viber_2023-03-09_14-01-26-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429132"/>
            <a:ext cx="2071702" cy="1553777"/>
          </a:xfrm>
          <a:prstGeom prst="rect">
            <a:avLst/>
          </a:prstGeom>
          <a:noFill/>
        </p:spPr>
      </p:pic>
      <p:pic>
        <p:nvPicPr>
          <p:cNvPr id="5123" name="Picture 3" descr="C:\Users\user\Pictures\проек ВОДА\изображение_viber_2023-03-09_14-09-26-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500174"/>
            <a:ext cx="989928" cy="2190712"/>
          </a:xfrm>
          <a:prstGeom prst="rect">
            <a:avLst/>
          </a:prstGeom>
          <a:noFill/>
        </p:spPr>
      </p:pic>
      <p:pic>
        <p:nvPicPr>
          <p:cNvPr id="5124" name="Picture 4" descr="C:\Users\user\Pictures\проек ВОДА\изображение_viber_2023-03-09_14-09-32-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357430"/>
            <a:ext cx="3143272" cy="1420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Pictures\проек ВОДА\изображение_viber_2023-03-16_14-42-50-630.jpg"/>
          <p:cNvPicPr>
            <a:picLocks noChangeAspect="1" noChangeArrowheads="1"/>
          </p:cNvPicPr>
          <p:nvPr/>
        </p:nvPicPr>
        <p:blipFill>
          <a:blip r:embed="rId2" cstate="print"/>
          <a:srcRect l="13064" r="27585" b="3174"/>
          <a:stretch>
            <a:fillRect/>
          </a:stretch>
        </p:blipFill>
        <p:spPr bwMode="auto">
          <a:xfrm rot="16200000">
            <a:off x="2984917" y="4094268"/>
            <a:ext cx="1779071" cy="2176806"/>
          </a:xfrm>
          <a:prstGeom prst="rect">
            <a:avLst/>
          </a:prstGeom>
          <a:noFill/>
        </p:spPr>
      </p:pic>
      <p:pic>
        <p:nvPicPr>
          <p:cNvPr id="3078" name="Picture 6" descr="C:\Users\user\Pictures\проек ВОДА\изображение_viber_2023-03-16_14-42-50-749.jpg"/>
          <p:cNvPicPr>
            <a:picLocks noChangeAspect="1" noChangeArrowheads="1"/>
          </p:cNvPicPr>
          <p:nvPr/>
        </p:nvPicPr>
        <p:blipFill>
          <a:blip r:embed="rId3" cstate="print"/>
          <a:srcRect l="16830" r="26733" b="-2972"/>
          <a:stretch>
            <a:fillRect/>
          </a:stretch>
        </p:blipFill>
        <p:spPr bwMode="auto">
          <a:xfrm rot="16200000">
            <a:off x="6064678" y="1936322"/>
            <a:ext cx="2286016" cy="3128232"/>
          </a:xfrm>
          <a:prstGeom prst="rect">
            <a:avLst/>
          </a:prstGeom>
          <a:noFill/>
        </p:spPr>
      </p:pic>
      <p:pic>
        <p:nvPicPr>
          <p:cNvPr id="7" name="Picture 3" descr="C:\Users\user\Pictures\проек ВОДА\изображение_viber_2023-03-16_14-42-53-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1857388" cy="24765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1714488"/>
            <a:ext cx="3858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Картотека  игр, опытов, стихов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воде нуждаются все живые организмы без исключения. Вода находится во всём живом и даже неживом. Она может успокаивать и поднимать настроение своими «песнями». Она может быть беззащитной, но в то же время вода обладает сокрушительной силой. Вода уникальна. Она даёт жизнь и лечит. Вода дарит жизнь всем существам на Земле и ее надо беречь.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s://avatars.mds.yandex.net/i?id=da2a4edad0efa783272320d2f5addf30719386fd-831060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071702" cy="2217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проек ВОДА\изображение_viber_2023-03-09_14-02-28-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333588" cy="1757484"/>
          </a:xfrm>
          <a:prstGeom prst="rect">
            <a:avLst/>
          </a:prstGeom>
          <a:noFill/>
        </p:spPr>
      </p:pic>
      <p:pic>
        <p:nvPicPr>
          <p:cNvPr id="8195" name="Picture 3" descr="C:\Users\user\Pictures\проек ВОДА\изображение_viber_2023-03-09_14-08-10-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88" y="1285860"/>
            <a:ext cx="2190712" cy="1643034"/>
          </a:xfrm>
          <a:prstGeom prst="rect">
            <a:avLst/>
          </a:prstGeom>
          <a:noFill/>
        </p:spPr>
      </p:pic>
      <p:pic>
        <p:nvPicPr>
          <p:cNvPr id="8196" name="Picture 4" descr="C:\Users\user\Pictures\проек ВОДА\изображение_viber_2023-03-09_14-09-29-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214950"/>
            <a:ext cx="3161846" cy="1428760"/>
          </a:xfrm>
          <a:prstGeom prst="rect">
            <a:avLst/>
          </a:prstGeom>
          <a:noFill/>
        </p:spPr>
      </p:pic>
      <p:pic>
        <p:nvPicPr>
          <p:cNvPr id="8197" name="Picture 5" descr="C:\Users\user\Pictures\проек ВОДА\изображение_viber_2023-03-09_14-09-31-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929198"/>
            <a:ext cx="3783522" cy="1707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857232"/>
            <a:ext cx="452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Занятия « В гости капелька  пришла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3" descr="C:\Users\user\Pictures\проек ВОДА\изображение_viber_2023-03-12_15-39-30-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500174"/>
            <a:ext cx="2476464" cy="1857348"/>
          </a:xfrm>
          <a:prstGeom prst="rect">
            <a:avLst/>
          </a:prstGeom>
          <a:noFill/>
        </p:spPr>
      </p:pic>
      <p:pic>
        <p:nvPicPr>
          <p:cNvPr id="8" name="Picture 3" descr="C:\Users\user\Pictures\проек ВОДА\изображение_viber_2023-03-16_14-42-53-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143248"/>
            <a:ext cx="1267985" cy="1690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проек ВОДА\изображение_viber_2023-03-09_14-10-11-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571715" cy="1928786"/>
          </a:xfrm>
          <a:prstGeom prst="rect">
            <a:avLst/>
          </a:prstGeom>
          <a:noFill/>
        </p:spPr>
      </p:pic>
      <p:pic>
        <p:nvPicPr>
          <p:cNvPr id="9219" name="Picture 3" descr="C:\Users\user\Pictures\проек ВОДА\изображение_viber_2023-03-12_15-37-41-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00107"/>
            <a:ext cx="2071702" cy="2762269"/>
          </a:xfrm>
          <a:prstGeom prst="rect">
            <a:avLst/>
          </a:prstGeom>
          <a:noFill/>
        </p:spPr>
      </p:pic>
      <p:pic>
        <p:nvPicPr>
          <p:cNvPr id="9220" name="Picture 4" descr="C:\Users\user\Pictures\проек ВОДА\изображение_viber_2023-03-12_15-37-43-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2071702" cy="2762269"/>
          </a:xfrm>
          <a:prstGeom prst="rect">
            <a:avLst/>
          </a:prstGeom>
          <a:noFill/>
        </p:spPr>
      </p:pic>
      <p:pic>
        <p:nvPicPr>
          <p:cNvPr id="1026" name="Picture 2" descr="C:\Users\user\Pictures\проек ВОДА\изображение_viber_2023-03-09_14-02-28-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2490844" cy="1875917"/>
          </a:xfrm>
          <a:prstGeom prst="rect">
            <a:avLst/>
          </a:prstGeom>
          <a:noFill/>
        </p:spPr>
      </p:pic>
      <p:pic>
        <p:nvPicPr>
          <p:cNvPr id="1027" name="Picture 3" descr="C:\Users\user\Pictures\педагоги\изображение_viber_2023-03-02_16-15-22-9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928670"/>
            <a:ext cx="1803810" cy="2405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2714620"/>
            <a:ext cx="68238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ВОДУ!!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Экологический час &amp;quot;22 марта - Всемирный день водных ресурсов&amp;quot; 202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2781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38.userapi.com/impf/c848416/v848416107/6f478/v0mMK6TBdUw.jpg?size=604x453&amp;quality=96&amp;sign=02191059b0bb5a85e1bb1848803f784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32214"/>
            <a:ext cx="7643865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31.userapi.com/impg/bpWsCsBewJyi_2JoT9NJY8ggv7QEBIZnt9IaVg/B1QKNIvP1l4.jpg?size=960x720&amp;quality=96&amp;sign=ddaef9a573a21bcc28a5fcf969b7f909&amp;c_uniq_tag=gv_HepwLbnHaPoJV7Aa-_JRJskjCEFbKtTE9dqR9cMQ&amp;type=album"/>
          <p:cNvPicPr>
            <a:picLocks noChangeAspect="1" noChangeArrowheads="1"/>
          </p:cNvPicPr>
          <p:nvPr/>
        </p:nvPicPr>
        <p:blipFill>
          <a:blip r:embed="rId2"/>
          <a:srcRect t="26250"/>
          <a:stretch>
            <a:fillRect/>
          </a:stretch>
        </p:blipFill>
        <p:spPr bwMode="auto">
          <a:xfrm>
            <a:off x="571473" y="1142984"/>
            <a:ext cx="813668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проек ВОДА\изображение_viber_2023-03-09_14-10-53-953.jpg"/>
          <p:cNvPicPr>
            <a:picLocks noChangeAspect="1" noChangeArrowheads="1"/>
          </p:cNvPicPr>
          <p:nvPr/>
        </p:nvPicPr>
        <p:blipFill>
          <a:blip r:embed="rId2" cstate="print"/>
          <a:srcRect t="14442" r="3724" b="34315"/>
          <a:stretch>
            <a:fillRect/>
          </a:stretch>
        </p:blipFill>
        <p:spPr bwMode="auto">
          <a:xfrm>
            <a:off x="383136" y="285728"/>
            <a:ext cx="3422529" cy="2428892"/>
          </a:xfrm>
          <a:prstGeom prst="rect">
            <a:avLst/>
          </a:prstGeom>
          <a:noFill/>
        </p:spPr>
      </p:pic>
      <p:pic>
        <p:nvPicPr>
          <p:cNvPr id="1028" name="Picture 4" descr="C:\Users\user\Pictures\проек ВОДА\изображение_viber_2023-03-09_14-12-51-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405188"/>
            <a:ext cx="1928826" cy="2571767"/>
          </a:xfrm>
          <a:prstGeom prst="rect">
            <a:avLst/>
          </a:prstGeom>
          <a:noFill/>
        </p:spPr>
      </p:pic>
      <p:pic>
        <p:nvPicPr>
          <p:cNvPr id="1029" name="Picture 5" descr="C:\Users\user\Pictures\проек ВОДА\изображение_viber_2023-03-09_14-12-51-622.jpg"/>
          <p:cNvPicPr>
            <a:picLocks noChangeAspect="1" noChangeArrowheads="1"/>
          </p:cNvPicPr>
          <p:nvPr/>
        </p:nvPicPr>
        <p:blipFill>
          <a:blip r:embed="rId4" cstate="print"/>
          <a:srcRect t="12500" r="4164"/>
          <a:stretch>
            <a:fillRect/>
          </a:stretch>
        </p:blipFill>
        <p:spPr bwMode="auto">
          <a:xfrm>
            <a:off x="5715007" y="1000108"/>
            <a:ext cx="2523315" cy="3071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929330"/>
            <a:ext cx="32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Савелий  Комаров</a:t>
            </a:r>
          </a:p>
          <a:p>
            <a:r>
              <a:rPr lang="ru-RU" dirty="0" smtClean="0"/>
              <a:t>Проект «Помощница ВОДА»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42913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София Усольцева </a:t>
            </a:r>
          </a:p>
          <a:p>
            <a:r>
              <a:rPr lang="ru-RU" dirty="0" smtClean="0"/>
              <a:t>Проект « Круговорот воды в природе»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24288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 descr="https://kartinkof.club/uploads/posts/2022-05/1653648661_38-kartinkof-club-p-veselaya-kapelka-vodi-kartinki-dlya-detei-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00108"/>
            <a:ext cx="1071570" cy="16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2786058"/>
            <a:ext cx="1785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Юля Тимофеева </a:t>
            </a:r>
          </a:p>
          <a:p>
            <a:r>
              <a:rPr lang="ru-RU" dirty="0" smtClean="0"/>
              <a:t>Проект» Жемчужина  Бурятии «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педагоги\изображение_viber_2023-03-05_12-41-39-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464612" cy="3286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85776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Арьяна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Будаева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Проект « Свойства  Воды» </a:t>
            </a:r>
            <a:endParaRPr lang="ru-RU" dirty="0"/>
          </a:p>
        </p:txBody>
      </p:sp>
      <p:pic>
        <p:nvPicPr>
          <p:cNvPr id="4" name="Picture 5" descr="C:\Users\user\Pictures\педагоги\изображение_viber_2023-03-05_12-41-39-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80"/>
            <a:ext cx="2786082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457878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Аксинья Никифорова </a:t>
            </a:r>
          </a:p>
          <a:p>
            <a:r>
              <a:rPr lang="ru-RU" dirty="0" smtClean="0"/>
              <a:t>« Минеральные воды»</a:t>
            </a:r>
            <a:endParaRPr lang="ru-RU" dirty="0"/>
          </a:p>
        </p:txBody>
      </p:sp>
      <p:pic>
        <p:nvPicPr>
          <p:cNvPr id="6" name="Рисунок 5" descr="https://kartinkof.club/uploads/posts/2022-05/1653648661_38-kartinkof-club-p-veselaya-kapelka-vodi-kartinki-dlya-detei-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71876"/>
            <a:ext cx="1367693" cy="18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педагоги\изображение_viber_2023-03-05_12-41-38-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04" y="571480"/>
            <a:ext cx="2411031" cy="3214710"/>
          </a:xfrm>
          <a:prstGeom prst="rect">
            <a:avLst/>
          </a:prstGeom>
          <a:noFill/>
        </p:spPr>
      </p:pic>
      <p:pic>
        <p:nvPicPr>
          <p:cNvPr id="2051" name="Picture 3" descr="C:\Users\user\Pictures\педагоги\изображение_viber_2023-03-05_12-41-39-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42"/>
            <a:ext cx="2500290" cy="3333720"/>
          </a:xfrm>
          <a:prstGeom prst="rect">
            <a:avLst/>
          </a:prstGeom>
          <a:noFill/>
        </p:spPr>
      </p:pic>
      <p:pic>
        <p:nvPicPr>
          <p:cNvPr id="2052" name="Picture 4" descr="C:\Users\user\Pictures\педагоги\изображение_viber_2023-03-05_12-41-39-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3" y="2214554"/>
            <a:ext cx="2518190" cy="3357586"/>
          </a:xfrm>
          <a:prstGeom prst="rect">
            <a:avLst/>
          </a:prstGeom>
          <a:noFill/>
        </p:spPr>
      </p:pic>
      <p:pic>
        <p:nvPicPr>
          <p:cNvPr id="8" name="Рисунок 7" descr="https://kartinkin.net/uploads/posts/2022-03/1646121502_13-kartinkin-net-p-kartinki-kapelki-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429264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7" y="407194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Андрей Калашников</a:t>
            </a:r>
          </a:p>
          <a:p>
            <a:r>
              <a:rPr lang="ru-RU" dirty="0" smtClean="0"/>
              <a:t>Проект « Значение воды»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5" y="5572140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Вадим Черкасов </a:t>
            </a:r>
          </a:p>
          <a:p>
            <a:r>
              <a:rPr lang="ru-RU" dirty="0" smtClean="0"/>
              <a:t>Проект» Волшебница вода»</a:t>
            </a:r>
            <a:endParaRPr lang="ru-RU" dirty="0"/>
          </a:p>
        </p:txBody>
      </p:sp>
      <p:pic>
        <p:nvPicPr>
          <p:cNvPr id="11" name="Рисунок 10" descr="https://kartinkin.net/uploads/posts/2022-03/1646121502_13-kartinkin-net-p-kartinki-kapelki-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928670"/>
            <a:ext cx="92869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artinkin.net/uploads/posts/2022-03/1646121502_13-kartinkin-net-p-kartinki-kapelki-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28638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43636" y="421481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Мирослава </a:t>
            </a:r>
            <a:r>
              <a:rPr lang="ru-RU" dirty="0" err="1" smtClean="0">
                <a:latin typeface="Arial Black" pitchFamily="34" charset="0"/>
              </a:rPr>
              <a:t>Бурметова</a:t>
            </a:r>
            <a:r>
              <a:rPr lang="ru-RU" dirty="0" smtClean="0">
                <a:latin typeface="Arial Black" pitchFamily="34" charset="0"/>
              </a:rPr>
              <a:t>   </a:t>
            </a:r>
          </a:p>
          <a:p>
            <a:r>
              <a:rPr lang="ru-RU" dirty="0" smtClean="0"/>
              <a:t>Проект « Капелька»</a:t>
            </a:r>
            <a:endParaRPr lang="ru-RU" dirty="0"/>
          </a:p>
        </p:txBody>
      </p:sp>
      <p:pic>
        <p:nvPicPr>
          <p:cNvPr id="13" name="Picture 3" descr="C:\Users\user\Pictures\педагоги\изображение_viber_2023-03-05_12-41-39-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04"/>
            <a:ext cx="2500290" cy="333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t="14063" r="15624"/>
          <a:stretch>
            <a:fillRect/>
          </a:stretch>
        </p:blipFill>
        <p:spPr bwMode="auto">
          <a:xfrm>
            <a:off x="5857884" y="877512"/>
            <a:ext cx="2500330" cy="339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86446" y="471488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Полина Суранова </a:t>
            </a:r>
          </a:p>
          <a:p>
            <a:r>
              <a:rPr lang="ru-RU" dirty="0" smtClean="0"/>
              <a:t>Проект « Макет озера Байкал»</a:t>
            </a:r>
            <a:endParaRPr lang="ru-RU" dirty="0"/>
          </a:p>
        </p:txBody>
      </p:sp>
      <p:pic>
        <p:nvPicPr>
          <p:cNvPr id="9" name="Рисунок 8" descr="https://kartinkof.club/uploads/posts/2022-05/1653648661_38-kartinkof-club-p-veselaya-kapelka-vodi-kartinki-dlya-detei-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4357694"/>
            <a:ext cx="1000132" cy="20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Pictures\проек ВОДА\изображение_viber_2023-03-17_15-41-03-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27465"/>
            <a:ext cx="2357454" cy="31302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457200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Дима Власов </a:t>
            </a:r>
          </a:p>
          <a:p>
            <a:r>
              <a:rPr lang="ru-RU" dirty="0" smtClean="0"/>
              <a:t>Проект « Круговорот воды»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311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ВОДА – ЭТО  ЖИЗНЬ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– ЭТО  ЖИЗНЬ</dc:title>
  <dc:creator>Пользователь Windows</dc:creator>
  <cp:lastModifiedBy>Пользователь Windows</cp:lastModifiedBy>
  <cp:revision>36</cp:revision>
  <dcterms:created xsi:type="dcterms:W3CDTF">2023-03-09T11:43:07Z</dcterms:created>
  <dcterms:modified xsi:type="dcterms:W3CDTF">2023-04-10T14:20:51Z</dcterms:modified>
</cp:coreProperties>
</file>