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74" r:id="rId4"/>
    <p:sldId id="275" r:id="rId5"/>
    <p:sldId id="276" r:id="rId6"/>
    <p:sldId id="259" r:id="rId7"/>
    <p:sldId id="262" r:id="rId8"/>
    <p:sldId id="258" r:id="rId9"/>
    <p:sldId id="267" r:id="rId10"/>
    <p:sldId id="273" r:id="rId11"/>
    <p:sldId id="268" r:id="rId12"/>
    <p:sldId id="260" r:id="rId13"/>
    <p:sldId id="263" r:id="rId14"/>
    <p:sldId id="265" r:id="rId15"/>
    <p:sldId id="269" r:id="rId16"/>
    <p:sldId id="281" r:id="rId17"/>
    <p:sldId id="277" r:id="rId18"/>
    <p:sldId id="282" r:id="rId19"/>
    <p:sldId id="280" r:id="rId20"/>
    <p:sldId id="278" r:id="rId21"/>
    <p:sldId id="279" r:id="rId22"/>
    <p:sldId id="283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70D6-C64F-4BBA-A55F-355FCFA3BF2C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87ECF-BF44-4FEA-B8DB-D00AC7A363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70D6-C64F-4BBA-A55F-355FCFA3BF2C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87ECF-BF44-4FEA-B8DB-D00AC7A363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70D6-C64F-4BBA-A55F-355FCFA3BF2C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87ECF-BF44-4FEA-B8DB-D00AC7A363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70D6-C64F-4BBA-A55F-355FCFA3BF2C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87ECF-BF44-4FEA-B8DB-D00AC7A363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70D6-C64F-4BBA-A55F-355FCFA3BF2C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87ECF-BF44-4FEA-B8DB-D00AC7A363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70D6-C64F-4BBA-A55F-355FCFA3BF2C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87ECF-BF44-4FEA-B8DB-D00AC7A363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70D6-C64F-4BBA-A55F-355FCFA3BF2C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87ECF-BF44-4FEA-B8DB-D00AC7A363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70D6-C64F-4BBA-A55F-355FCFA3BF2C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87ECF-BF44-4FEA-B8DB-D00AC7A363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70D6-C64F-4BBA-A55F-355FCFA3BF2C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87ECF-BF44-4FEA-B8DB-D00AC7A363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70D6-C64F-4BBA-A55F-355FCFA3BF2C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87ECF-BF44-4FEA-B8DB-D00AC7A363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70D6-C64F-4BBA-A55F-355FCFA3BF2C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B487ECF-BF44-4FEA-B8DB-D00AC7A3636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FFE70D6-C64F-4BBA-A55F-355FCFA3BF2C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B487ECF-BF44-4FEA-B8DB-D00AC7A36365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ВОДА – ЭТО  ЖИЗНЬ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МБДОУ № 143 « Золотая  рыбка «</a:t>
            </a:r>
            <a:endParaRPr lang="ru-RU" dirty="0"/>
          </a:p>
        </p:txBody>
      </p:sp>
      <p:pic>
        <p:nvPicPr>
          <p:cNvPr id="4" name="Рисунок 3" descr="https://img.quizur.com/f/img5d700775983051.94189740.jpg?lastEdited=156762303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4214818"/>
            <a:ext cx="2295197" cy="1722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14745" y="928670"/>
            <a:ext cx="2286016" cy="714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/>
                </a:solidFill>
                <a:latin typeface="Arial Black" pitchFamily="34" charset="0"/>
              </a:rPr>
              <a:t>Победители конкурса </a:t>
            </a:r>
            <a:endParaRPr lang="ru-RU" sz="20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pic>
        <p:nvPicPr>
          <p:cNvPr id="3" name="Picture 2" descr="C:\Users\user\Pictures\проек ВОДА\изображение_viber_2023-03-16_14-43-04-3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7927" y="666732"/>
            <a:ext cx="2339595" cy="311945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928662" y="4143380"/>
            <a:ext cx="2571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Анастасия Алексеева </a:t>
            </a:r>
          </a:p>
          <a:p>
            <a:r>
              <a:rPr lang="ru-RU" dirty="0" smtClean="0"/>
              <a:t>Проект « Волшебница вода»</a:t>
            </a:r>
            <a:endParaRPr lang="ru-RU" dirty="0"/>
          </a:p>
        </p:txBody>
      </p:sp>
      <p:pic>
        <p:nvPicPr>
          <p:cNvPr id="1026" name="Picture 2" descr="C:\Users\user\Pictures\проек ВОДА\изображение_viber_2023-03-17_15-46-31-2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04669" y="1571612"/>
            <a:ext cx="2486578" cy="2786082"/>
          </a:xfrm>
          <a:prstGeom prst="rect">
            <a:avLst/>
          </a:prstGeom>
          <a:noFill/>
        </p:spPr>
      </p:pic>
      <p:pic>
        <p:nvPicPr>
          <p:cNvPr id="1027" name="Picture 3" descr="C:\Users\user\Pictures\проек ВОДА\изображение_viber_2023-03-17_15-41-43-0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06" y="2000240"/>
            <a:ext cx="2357454" cy="314327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571869" y="5429264"/>
            <a:ext cx="2571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Максим </a:t>
            </a:r>
            <a:r>
              <a:rPr lang="ru-RU" dirty="0" err="1" smtClean="0">
                <a:latin typeface="Arial Black" pitchFamily="34" charset="0"/>
              </a:rPr>
              <a:t>Игнатченко</a:t>
            </a:r>
            <a:endParaRPr lang="ru-RU" dirty="0" smtClean="0">
              <a:latin typeface="Arial Black" pitchFamily="34" charset="0"/>
            </a:endParaRPr>
          </a:p>
          <a:p>
            <a:r>
              <a:rPr lang="ru-RU" dirty="0" smtClean="0"/>
              <a:t>Проект « Круговорот воды в природе»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286513" y="4714884"/>
            <a:ext cx="25717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Алина </a:t>
            </a:r>
            <a:r>
              <a:rPr lang="ru-RU" dirty="0" err="1" smtClean="0">
                <a:latin typeface="Arial Black" pitchFamily="34" charset="0"/>
              </a:rPr>
              <a:t>Сухеева</a:t>
            </a:r>
            <a:endParaRPr lang="ru-RU" dirty="0" smtClean="0">
              <a:latin typeface="Arial Black" pitchFamily="34" charset="0"/>
            </a:endParaRPr>
          </a:p>
          <a:p>
            <a:r>
              <a:rPr lang="ru-RU" dirty="0" smtClean="0"/>
              <a:t>Проект « Курорт Аршан»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Pictures\проек ВОДА\изображение_viber_2023-03-16_14-42-53-035.jpg"/>
          <p:cNvPicPr>
            <a:picLocks noChangeAspect="1" noChangeArrowheads="1"/>
          </p:cNvPicPr>
          <p:nvPr/>
        </p:nvPicPr>
        <p:blipFill>
          <a:blip r:embed="rId2" cstate="print"/>
          <a:srcRect t="13514" r="6306"/>
          <a:stretch>
            <a:fillRect/>
          </a:stretch>
        </p:blipFill>
        <p:spPr bwMode="auto">
          <a:xfrm>
            <a:off x="785786" y="1857364"/>
            <a:ext cx="2205648" cy="2714644"/>
          </a:xfrm>
          <a:prstGeom prst="rect">
            <a:avLst/>
          </a:prstGeom>
          <a:noFill/>
        </p:spPr>
      </p:pic>
      <p:pic>
        <p:nvPicPr>
          <p:cNvPr id="3075" name="Picture 3" descr="C:\Users\user\Pictures\проек ВОДА\изображение_viber_2023-03-16_14-42-53-096.jpg"/>
          <p:cNvPicPr>
            <a:picLocks noChangeAspect="1" noChangeArrowheads="1"/>
          </p:cNvPicPr>
          <p:nvPr/>
        </p:nvPicPr>
        <p:blipFill>
          <a:blip r:embed="rId3" cstate="print"/>
          <a:srcRect t="15517" r="3448"/>
          <a:stretch>
            <a:fillRect/>
          </a:stretch>
        </p:blipFill>
        <p:spPr bwMode="auto">
          <a:xfrm>
            <a:off x="3857620" y="1571612"/>
            <a:ext cx="2388070" cy="278608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42911" y="5000636"/>
            <a:ext cx="2786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Марк Агафонов </a:t>
            </a:r>
          </a:p>
          <a:p>
            <a:r>
              <a:rPr lang="ru-RU" dirty="0" smtClean="0"/>
              <a:t>Проект» Состояние воды»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357555" y="4929198"/>
            <a:ext cx="2786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Костя Соловьев</a:t>
            </a:r>
          </a:p>
          <a:p>
            <a:r>
              <a:rPr lang="ru-RU" dirty="0" smtClean="0"/>
              <a:t>Проект « Мир царицы воды»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357950" y="5214950"/>
            <a:ext cx="25003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dirty="0" smtClean="0">
                <a:latin typeface="Arial Black" pitchFamily="34" charset="0"/>
              </a:rPr>
              <a:t>Алиса </a:t>
            </a:r>
            <a:r>
              <a:rPr lang="ru-RU" dirty="0" err="1" smtClean="0">
                <a:latin typeface="Arial Black" pitchFamily="34" charset="0"/>
              </a:rPr>
              <a:t>Хан-Цай</a:t>
            </a:r>
            <a:endParaRPr lang="ru-RU" dirty="0" smtClean="0">
              <a:latin typeface="Arial Black" pitchFamily="34" charset="0"/>
            </a:endParaRPr>
          </a:p>
          <a:p>
            <a:r>
              <a:rPr lang="ru-RU" dirty="0" smtClean="0"/>
              <a:t>Проект « Волшебная вода» </a:t>
            </a:r>
            <a:endParaRPr lang="ru-RU" dirty="0"/>
          </a:p>
        </p:txBody>
      </p:sp>
      <p:pic>
        <p:nvPicPr>
          <p:cNvPr id="8" name="Рисунок 7" descr="https://kartinkin.net/uploads/posts/2022-03/1646121502_13-kartinkin-net-p-kartinki-kapelki-1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60" y="642918"/>
            <a:ext cx="928694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kartinkin.net/uploads/posts/2022-03/1646121502_13-kartinkin-net-p-kartinki-kapelki-1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8148" y="857232"/>
            <a:ext cx="928694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kartinkin.net/uploads/posts/2022-03/1646121502_13-kartinkin-net-p-kartinki-kapelki-1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12" y="5857892"/>
            <a:ext cx="928694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C:\Users\user\Pictures\проек ВОДА\изображение_viber_2023-03-17_15-41-42-9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6578" y="2214554"/>
            <a:ext cx="2143140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Pictures\педагоги\изображение_viber_2023-03-05_12-41-39-6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1285860"/>
            <a:ext cx="2536009" cy="3381346"/>
          </a:xfrm>
          <a:prstGeom prst="rect">
            <a:avLst/>
          </a:prstGeom>
          <a:noFill/>
        </p:spPr>
      </p:pic>
      <p:pic>
        <p:nvPicPr>
          <p:cNvPr id="5" name="Picture 6" descr="C:\Users\user\Pictures\педагоги\изображение_viber_2023-03-05_12-41-39-3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5" y="904858"/>
            <a:ext cx="2428892" cy="323852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57225" y="4429132"/>
            <a:ext cx="27860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latin typeface="Arial Black" pitchFamily="34" charset="0"/>
              </a:rPr>
              <a:t>Арьяна</a:t>
            </a:r>
            <a:r>
              <a:rPr lang="ru-RU" dirty="0" smtClean="0">
                <a:latin typeface="Arial Black" pitchFamily="34" charset="0"/>
              </a:rPr>
              <a:t> </a:t>
            </a:r>
            <a:r>
              <a:rPr lang="ru-RU" dirty="0" err="1" smtClean="0">
                <a:latin typeface="Arial Black" pitchFamily="34" charset="0"/>
              </a:rPr>
              <a:t>Талханова</a:t>
            </a:r>
            <a:endParaRPr lang="ru-RU" dirty="0" smtClean="0">
              <a:latin typeface="Arial Black" pitchFamily="34" charset="0"/>
            </a:endParaRPr>
          </a:p>
          <a:p>
            <a:r>
              <a:rPr lang="ru-RU" dirty="0" smtClean="0"/>
              <a:t>Проект « Круговорот воды в природе»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357818" y="4786322"/>
            <a:ext cx="23614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Алиса </a:t>
            </a:r>
            <a:r>
              <a:rPr lang="ru-RU" dirty="0" err="1" smtClean="0">
                <a:latin typeface="Arial Black" pitchFamily="34" charset="0"/>
              </a:rPr>
              <a:t>Данчинова</a:t>
            </a:r>
            <a:r>
              <a:rPr lang="ru-RU" dirty="0" smtClean="0">
                <a:latin typeface="Arial Black" pitchFamily="34" charset="0"/>
              </a:rPr>
              <a:t> </a:t>
            </a:r>
          </a:p>
          <a:p>
            <a:r>
              <a:rPr lang="ru-RU" dirty="0" smtClean="0"/>
              <a:t>Проект « Уникальный Байкал»</a:t>
            </a:r>
            <a:endParaRPr lang="ru-RU" dirty="0"/>
          </a:p>
        </p:txBody>
      </p:sp>
      <p:pic>
        <p:nvPicPr>
          <p:cNvPr id="9" name="Рисунок 8" descr="https://kartinkof.club/uploads/posts/2022-05/1653648661_38-kartinkof-club-p-veselaya-kapelka-vodi-kartinki-dlya-detei-4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48" y="500042"/>
            <a:ext cx="928694" cy="1638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C:\Users\user\Pictures\педагоги\изображение_viber_2023-03-05_12-41-39-4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238235"/>
            <a:ext cx="2071702" cy="276226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71472" y="4071942"/>
            <a:ext cx="2500330" cy="928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Алиса Богданова </a:t>
            </a:r>
          </a:p>
          <a:p>
            <a:r>
              <a:rPr lang="ru-RU" dirty="0" smtClean="0"/>
              <a:t>Проект</a:t>
            </a:r>
          </a:p>
          <a:p>
            <a:r>
              <a:rPr lang="ru-RU" dirty="0" smtClean="0"/>
              <a:t>«Волшебница  Вода»</a:t>
            </a:r>
            <a:endParaRPr lang="ru-RU" dirty="0"/>
          </a:p>
        </p:txBody>
      </p:sp>
      <p:pic>
        <p:nvPicPr>
          <p:cNvPr id="4" name="Рисунок 3" descr="https://kartinkof.club/uploads/posts/2022-05/1653648661_38-kartinkof-club-p-veselaya-kapelka-vodi-kartinki-dlya-detei-4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500042"/>
            <a:ext cx="1000132" cy="1571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C:\Users\user\Pictures\проек ВОДА\изображение_viber_2023-03-16_14-43-04-39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1071546"/>
            <a:ext cx="2393133" cy="319084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215074" y="4714884"/>
            <a:ext cx="25003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Алина  Воробьева </a:t>
            </a:r>
          </a:p>
          <a:p>
            <a:r>
              <a:rPr lang="ru-RU" dirty="0" smtClean="0"/>
              <a:t>Проект» Берегите воду»</a:t>
            </a:r>
            <a:endParaRPr lang="ru-RU" dirty="0"/>
          </a:p>
        </p:txBody>
      </p:sp>
      <p:pic>
        <p:nvPicPr>
          <p:cNvPr id="2050" name="Picture 2" descr="C:\Users\user\Pictures\проек ВОДА\изображение_viber_2023-03-17_15-46-30-75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9058" y="2143116"/>
            <a:ext cx="2179565" cy="300889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929058" y="5357826"/>
            <a:ext cx="22145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Илья Воронов</a:t>
            </a:r>
          </a:p>
          <a:p>
            <a:r>
              <a:rPr lang="ru-RU" dirty="0" smtClean="0"/>
              <a:t>Проект « Круговорот воды в природе»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 t="19368" r="-74"/>
          <a:stretch>
            <a:fillRect/>
          </a:stretch>
        </p:blipFill>
        <p:spPr bwMode="auto">
          <a:xfrm>
            <a:off x="6072198" y="1285860"/>
            <a:ext cx="2746538" cy="2950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143636" y="4857760"/>
            <a:ext cx="2643206" cy="928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Ваня Басов </a:t>
            </a:r>
          </a:p>
          <a:p>
            <a:r>
              <a:rPr lang="ru-RU" dirty="0" smtClean="0"/>
              <a:t>Проект «Дождевая тучка»</a:t>
            </a:r>
            <a:endParaRPr lang="ru-RU" dirty="0"/>
          </a:p>
        </p:txBody>
      </p:sp>
      <p:pic>
        <p:nvPicPr>
          <p:cNvPr id="3074" name="Picture 2" descr="C:\Users\user\Pictures\проек ВОДА\изображение_viber_2023-03-17_15-41-42-8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1119172"/>
            <a:ext cx="2071702" cy="276227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14348" y="4214818"/>
            <a:ext cx="22145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Ваня Третьяков </a:t>
            </a:r>
          </a:p>
          <a:p>
            <a:r>
              <a:rPr lang="ru-RU" dirty="0" smtClean="0"/>
              <a:t>Проект « Кому  нужна вода»</a:t>
            </a:r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5" y="1857364"/>
            <a:ext cx="1982426" cy="26433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2714612" y="4929198"/>
            <a:ext cx="27146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Артем </a:t>
            </a:r>
            <a:r>
              <a:rPr lang="ru-RU" dirty="0" err="1" smtClean="0">
                <a:latin typeface="Arial Black" pitchFamily="34" charset="0"/>
              </a:rPr>
              <a:t>Тимко</a:t>
            </a:r>
            <a:endParaRPr lang="ru-RU" dirty="0" smtClean="0">
              <a:latin typeface="Arial Black" pitchFamily="34" charset="0"/>
            </a:endParaRPr>
          </a:p>
          <a:p>
            <a:r>
              <a:rPr lang="ru-RU" dirty="0" smtClean="0"/>
              <a:t>Проект « Круговорот  воды в природе</a:t>
            </a:r>
            <a:endParaRPr lang="ru-RU" dirty="0"/>
          </a:p>
        </p:txBody>
      </p:sp>
      <p:pic>
        <p:nvPicPr>
          <p:cNvPr id="10" name="Рисунок 9" descr="https://kartinkof.club/uploads/posts/2022-05/1653648661_38-kartinkof-club-p-veselaya-kapelka-vodi-kartinki-dlya-detei-4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6" y="4786322"/>
            <a:ext cx="1000132" cy="1571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00430" y="1000108"/>
            <a:ext cx="49359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accent1"/>
                </a:solidFill>
                <a:latin typeface="Arial Black" pitchFamily="34" charset="0"/>
              </a:rPr>
              <a:t>Победители конкурса  проектов </a:t>
            </a:r>
            <a:endParaRPr lang="ru-RU" sz="20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714356"/>
            <a:ext cx="2643206" cy="35243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642910" y="4786322"/>
            <a:ext cx="31893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 Black" pitchFamily="34" charset="0"/>
              </a:rPr>
              <a:t>Таисия   Шишлова </a:t>
            </a:r>
          </a:p>
          <a:p>
            <a:r>
              <a:rPr lang="ru-RU" dirty="0" smtClean="0"/>
              <a:t>Проект</a:t>
            </a:r>
          </a:p>
          <a:p>
            <a:r>
              <a:rPr lang="ru-RU" dirty="0" smtClean="0"/>
              <a:t>«Берегите воду»</a:t>
            </a:r>
            <a:endParaRPr lang="ru-RU" dirty="0"/>
          </a:p>
        </p:txBody>
      </p:sp>
      <p:pic>
        <p:nvPicPr>
          <p:cNvPr id="6146" name="Picture 2" descr="C:\Users\user\Pictures\проек ВОДА\изображение_viber_2023-03-16_14-42-53-2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1428736"/>
            <a:ext cx="2232398" cy="297653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357950" y="4714884"/>
            <a:ext cx="23574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Ева </a:t>
            </a:r>
            <a:r>
              <a:rPr lang="ru-RU" dirty="0" err="1" smtClean="0">
                <a:latin typeface="Arial Black" pitchFamily="34" charset="0"/>
              </a:rPr>
              <a:t>Дернова</a:t>
            </a:r>
            <a:endParaRPr lang="ru-RU" dirty="0" smtClean="0">
              <a:latin typeface="Arial Black" pitchFamily="34" charset="0"/>
            </a:endParaRPr>
          </a:p>
          <a:p>
            <a:r>
              <a:rPr lang="ru-RU" dirty="0" smtClean="0"/>
              <a:t>Проект « Волшебная  вода»</a:t>
            </a:r>
            <a:endParaRPr lang="ru-RU" dirty="0"/>
          </a:p>
        </p:txBody>
      </p:sp>
      <p:pic>
        <p:nvPicPr>
          <p:cNvPr id="9" name="Picture 3" descr="C:\Users\user\Pictures\проек ВОДА\изображение_viber_2023-03-09_14-12-50-474.jpg"/>
          <p:cNvPicPr>
            <a:picLocks noChangeAspect="1" noChangeArrowheads="1"/>
          </p:cNvPicPr>
          <p:nvPr/>
        </p:nvPicPr>
        <p:blipFill>
          <a:blip r:embed="rId4" cstate="print"/>
          <a:srcRect t="6977" r="2323"/>
          <a:stretch>
            <a:fillRect/>
          </a:stretch>
        </p:blipFill>
        <p:spPr bwMode="auto">
          <a:xfrm>
            <a:off x="3857620" y="1571612"/>
            <a:ext cx="2250361" cy="285752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3571868" y="4786322"/>
            <a:ext cx="23574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София Кузнецова</a:t>
            </a:r>
          </a:p>
          <a:p>
            <a:r>
              <a:rPr lang="ru-RU" dirty="0" smtClean="0"/>
              <a:t>Проект» Берегите воду»</a:t>
            </a:r>
            <a:endParaRPr lang="ru-RU" dirty="0"/>
          </a:p>
        </p:txBody>
      </p:sp>
      <p:pic>
        <p:nvPicPr>
          <p:cNvPr id="11" name="Рисунок 10" descr="https://kartinkof.club/uploads/posts/2022-05/1653648661_38-kartinkof-club-p-veselaya-kapelka-vodi-kartinki-dlya-detei-4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2132" y="5286388"/>
            <a:ext cx="642942" cy="1285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Pictures\проек ВОДА\изображение_viber_2023-03-16_14-42-52-0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3047999" cy="2285999"/>
          </a:xfrm>
          <a:prstGeom prst="rect">
            <a:avLst/>
          </a:prstGeom>
          <a:noFill/>
        </p:spPr>
      </p:pic>
      <p:pic>
        <p:nvPicPr>
          <p:cNvPr id="4100" name="Picture 4" descr="C:\Users\user\Pictures\проек ВОДА\изображение_viber_2023-03-17_15-42-34-3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64" y="1071546"/>
            <a:ext cx="2047890" cy="1535918"/>
          </a:xfrm>
          <a:prstGeom prst="rect">
            <a:avLst/>
          </a:prstGeom>
          <a:noFill/>
        </p:spPr>
      </p:pic>
      <p:pic>
        <p:nvPicPr>
          <p:cNvPr id="4101" name="Picture 5" descr="C:\Users\user\Pictures\проек ВОДА\Малыши -участники  проект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653886"/>
            <a:ext cx="1275680" cy="2823082"/>
          </a:xfrm>
          <a:prstGeom prst="rect">
            <a:avLst/>
          </a:prstGeom>
          <a:noFill/>
        </p:spPr>
      </p:pic>
      <p:pic>
        <p:nvPicPr>
          <p:cNvPr id="4102" name="Picture 6" descr="C:\Users\user\Pictures\проек ВОДА\Плакат  группы  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1538" y="4697024"/>
            <a:ext cx="2143140" cy="1607356"/>
          </a:xfrm>
          <a:prstGeom prst="rect">
            <a:avLst/>
          </a:prstGeom>
          <a:noFill/>
        </p:spPr>
      </p:pic>
      <p:pic>
        <p:nvPicPr>
          <p:cNvPr id="4103" name="Picture 7" descr="C:\Users\user\Pictures\проек ВОДА\плакат группы 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72330" y="4429132"/>
            <a:ext cx="1547770" cy="154777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857620" y="1285860"/>
            <a:ext cx="2000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Создаем  плакат « Берегите воду»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Pictures\проек ВОДА\изображение_viber_2023-03-16_14-42-53-282.jpg"/>
          <p:cNvPicPr>
            <a:picLocks noChangeAspect="1" noChangeArrowheads="1"/>
          </p:cNvPicPr>
          <p:nvPr/>
        </p:nvPicPr>
        <p:blipFill>
          <a:blip r:embed="rId2" cstate="print"/>
          <a:srcRect t="25302" r="-1208"/>
          <a:stretch>
            <a:fillRect/>
          </a:stretch>
        </p:blipFill>
        <p:spPr bwMode="auto">
          <a:xfrm>
            <a:off x="714347" y="1142984"/>
            <a:ext cx="2105193" cy="2071702"/>
          </a:xfrm>
          <a:prstGeom prst="rect">
            <a:avLst/>
          </a:prstGeom>
          <a:noFill/>
        </p:spPr>
      </p:pic>
      <p:pic>
        <p:nvPicPr>
          <p:cNvPr id="7172" name="Picture 4" descr="C:\Users\user\Pictures\проек ВОДА\изображение_viber_2023-03-12_15-38-25-96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1214422"/>
            <a:ext cx="2428892" cy="3238521"/>
          </a:xfrm>
          <a:prstGeom prst="rect">
            <a:avLst/>
          </a:prstGeom>
          <a:noFill/>
        </p:spPr>
      </p:pic>
      <p:pic>
        <p:nvPicPr>
          <p:cNvPr id="7" name="Picture 4" descr="C:\Users\user\Pictures\проек ВОДА\изображение_viber_2023-03-12_15-42-55-8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06" y="1071546"/>
            <a:ext cx="2000264" cy="2000264"/>
          </a:xfrm>
          <a:prstGeom prst="rect">
            <a:avLst/>
          </a:prstGeom>
          <a:noFill/>
        </p:spPr>
      </p:pic>
      <p:pic>
        <p:nvPicPr>
          <p:cNvPr id="8" name="Picture 2" descr="C:\Users\user\Pictures\проек ВОДА\изображение_viber_2023-03-09_14-12-51-88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7554" y="4214818"/>
            <a:ext cx="2166952" cy="16252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Pictures\проек ВОДА\изображение_viber_2023-03-09_14-12-51-8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214422"/>
            <a:ext cx="1928826" cy="2571768"/>
          </a:xfrm>
          <a:prstGeom prst="rect">
            <a:avLst/>
          </a:prstGeom>
          <a:noFill/>
        </p:spPr>
      </p:pic>
      <p:pic>
        <p:nvPicPr>
          <p:cNvPr id="3" name="Picture 2" descr="C:\Users\user\Pictures\проек ВОДА\изображение_viber_2023-03-09_14-12-51-4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4214818"/>
            <a:ext cx="2667019" cy="200026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500430" y="1357298"/>
            <a:ext cx="28956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Выставка поделок </a:t>
            </a:r>
          </a:p>
          <a:p>
            <a:r>
              <a:rPr lang="ru-RU" sz="2400" dirty="0" smtClean="0"/>
              <a:t>« Вода – это жизнь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5122" name="Picture 2" descr="C:\Users\user\Pictures\проек ВОДА\изображение_viber_2023-03-09_14-01-26-66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2" y="4429132"/>
            <a:ext cx="2071702" cy="1553777"/>
          </a:xfrm>
          <a:prstGeom prst="rect">
            <a:avLst/>
          </a:prstGeom>
          <a:noFill/>
        </p:spPr>
      </p:pic>
      <p:pic>
        <p:nvPicPr>
          <p:cNvPr id="5123" name="Picture 3" descr="C:\Users\user\Pictures\проек ВОДА\изображение_viber_2023-03-09_14-09-26-87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00892" y="1500174"/>
            <a:ext cx="989928" cy="2190712"/>
          </a:xfrm>
          <a:prstGeom prst="rect">
            <a:avLst/>
          </a:prstGeom>
          <a:noFill/>
        </p:spPr>
      </p:pic>
      <p:pic>
        <p:nvPicPr>
          <p:cNvPr id="5124" name="Picture 4" descr="C:\Users\user\Pictures\проек ВОДА\изображение_viber_2023-03-09_14-09-32-65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86116" y="2357430"/>
            <a:ext cx="3143272" cy="14203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C:\Users\user\Pictures\проек ВОДА\изображение_viber_2023-03-16_14-42-50-630.jpg"/>
          <p:cNvPicPr>
            <a:picLocks noChangeAspect="1" noChangeArrowheads="1"/>
          </p:cNvPicPr>
          <p:nvPr/>
        </p:nvPicPr>
        <p:blipFill>
          <a:blip r:embed="rId2" cstate="print"/>
          <a:srcRect l="13064" r="27585" b="3174"/>
          <a:stretch>
            <a:fillRect/>
          </a:stretch>
        </p:blipFill>
        <p:spPr bwMode="auto">
          <a:xfrm rot="16200000">
            <a:off x="2984917" y="4094268"/>
            <a:ext cx="1779071" cy="2176806"/>
          </a:xfrm>
          <a:prstGeom prst="rect">
            <a:avLst/>
          </a:prstGeom>
          <a:noFill/>
        </p:spPr>
      </p:pic>
      <p:pic>
        <p:nvPicPr>
          <p:cNvPr id="3078" name="Picture 6" descr="C:\Users\user\Pictures\проек ВОДА\изображение_viber_2023-03-16_14-42-50-749.jpg"/>
          <p:cNvPicPr>
            <a:picLocks noChangeAspect="1" noChangeArrowheads="1"/>
          </p:cNvPicPr>
          <p:nvPr/>
        </p:nvPicPr>
        <p:blipFill>
          <a:blip r:embed="rId3" cstate="print"/>
          <a:srcRect l="16830" r="26733" b="-2972"/>
          <a:stretch>
            <a:fillRect/>
          </a:stretch>
        </p:blipFill>
        <p:spPr bwMode="auto">
          <a:xfrm rot="16200000">
            <a:off x="6064678" y="1936322"/>
            <a:ext cx="2286016" cy="3128232"/>
          </a:xfrm>
          <a:prstGeom prst="rect">
            <a:avLst/>
          </a:prstGeom>
          <a:noFill/>
        </p:spPr>
      </p:pic>
      <p:pic>
        <p:nvPicPr>
          <p:cNvPr id="7" name="Picture 3" descr="C:\Users\user\Pictures\проек ВОДА\изображение_viber_2023-03-16_14-42-53-3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1357298"/>
            <a:ext cx="1857388" cy="2476517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214678" y="1714488"/>
            <a:ext cx="38580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Картотека  игр, опытов, стихов </a:t>
            </a:r>
            <a:endParaRPr lang="ru-RU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7290" y="1428736"/>
            <a:ext cx="607223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воде нуждаются все живые организмы без исключения. Вода находится во всём живом и даже неживом. Она может успокаивать и поднимать настроение своими «песнями». Она может быть беззащитной, но в то же время вода обладает сокрушительной силой. Вода уникальна. Она даёт жизнь и лечит. Вода дарит жизнь всем существам на Земле и ее надо беречь.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5362" name="Picture 2" descr="https://avatars.mds.yandex.net/i?id=da2a4edad0efa783272320d2f5addf30719386fd-8310601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4214818"/>
            <a:ext cx="2071702" cy="22172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Pictures\проек ВОДА\изображение_viber_2023-03-09_14-02-28-2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071546"/>
            <a:ext cx="2333588" cy="1757484"/>
          </a:xfrm>
          <a:prstGeom prst="rect">
            <a:avLst/>
          </a:prstGeom>
          <a:noFill/>
        </p:spPr>
      </p:pic>
      <p:pic>
        <p:nvPicPr>
          <p:cNvPr id="8195" name="Picture 3" descr="C:\Users\user\Pictures\проек ВОДА\изображение_viber_2023-03-09_14-08-10-6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3288" y="1285860"/>
            <a:ext cx="2190712" cy="1643034"/>
          </a:xfrm>
          <a:prstGeom prst="rect">
            <a:avLst/>
          </a:prstGeom>
          <a:noFill/>
        </p:spPr>
      </p:pic>
      <p:pic>
        <p:nvPicPr>
          <p:cNvPr id="8196" name="Picture 4" descr="C:\Users\user\Pictures\проек ВОДА\изображение_viber_2023-03-09_14-09-29-9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5214950"/>
            <a:ext cx="3161846" cy="1428760"/>
          </a:xfrm>
          <a:prstGeom prst="rect">
            <a:avLst/>
          </a:prstGeom>
          <a:noFill/>
        </p:spPr>
      </p:pic>
      <p:pic>
        <p:nvPicPr>
          <p:cNvPr id="8197" name="Picture 5" descr="C:\Users\user\Pictures\проек ВОДА\изображение_viber_2023-03-09_14-09-31-99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6" y="4929198"/>
            <a:ext cx="3783522" cy="170731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714744" y="857232"/>
            <a:ext cx="45255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accent1"/>
                </a:solidFill>
              </a:rPr>
              <a:t>Занятия « В гости капелька  пришла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7" name="Picture 3" descr="C:\Users\user\Pictures\проек ВОДА\изображение_viber_2023-03-12_15-39-30-1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00430" y="1500174"/>
            <a:ext cx="2476464" cy="1857348"/>
          </a:xfrm>
          <a:prstGeom prst="rect">
            <a:avLst/>
          </a:prstGeom>
          <a:noFill/>
        </p:spPr>
      </p:pic>
      <p:pic>
        <p:nvPicPr>
          <p:cNvPr id="8" name="Picture 3" descr="C:\Users\user\Pictures\проек ВОДА\изображение_viber_2023-03-16_14-42-53-61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85918" y="3143248"/>
            <a:ext cx="1267985" cy="16906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Pictures\проек ВОДА\изображение_viber_2023-03-09_14-10-11-4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214422"/>
            <a:ext cx="2571715" cy="1928786"/>
          </a:xfrm>
          <a:prstGeom prst="rect">
            <a:avLst/>
          </a:prstGeom>
          <a:noFill/>
        </p:spPr>
      </p:pic>
      <p:pic>
        <p:nvPicPr>
          <p:cNvPr id="9219" name="Picture 3" descr="C:\Users\user\Pictures\проек ВОДА\изображение_viber_2023-03-12_15-37-41-2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64" y="1000107"/>
            <a:ext cx="2071702" cy="2762269"/>
          </a:xfrm>
          <a:prstGeom prst="rect">
            <a:avLst/>
          </a:prstGeom>
          <a:noFill/>
        </p:spPr>
      </p:pic>
      <p:pic>
        <p:nvPicPr>
          <p:cNvPr id="9220" name="Picture 4" descr="C:\Users\user\Pictures\проек ВОДА\изображение_viber_2023-03-12_15-37-43-86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3643314"/>
            <a:ext cx="2071702" cy="2762269"/>
          </a:xfrm>
          <a:prstGeom prst="rect">
            <a:avLst/>
          </a:prstGeom>
          <a:noFill/>
        </p:spPr>
      </p:pic>
      <p:pic>
        <p:nvPicPr>
          <p:cNvPr id="1026" name="Picture 2" descr="C:\Users\user\Pictures\проек ВОДА\изображение_viber_2023-03-09_14-02-28-2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24" y="4143380"/>
            <a:ext cx="2490844" cy="1875917"/>
          </a:xfrm>
          <a:prstGeom prst="rect">
            <a:avLst/>
          </a:prstGeom>
          <a:noFill/>
        </p:spPr>
      </p:pic>
      <p:pic>
        <p:nvPicPr>
          <p:cNvPr id="1027" name="Picture 3" descr="C:\Users\user\Pictures\педагоги\изображение_viber_2023-03-02_16-15-22-96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9058" y="928670"/>
            <a:ext cx="1803810" cy="2405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0167" y="2714620"/>
            <a:ext cx="682385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БЕРЕГИТЕ ВОДУ!!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Экологический час &amp;quot;22 марта - Всемирный день водных ресурсов&amp;quot; 202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142984"/>
            <a:ext cx="8027814" cy="50006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s://sun9-38.userapi.com/impf/c848416/v848416107/6f478/v0mMK6TBdUw.jpg?size=604x453&amp;quality=96&amp;sign=02191059b0bb5a85e1bb1848803f7849&amp;type=albu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732214"/>
            <a:ext cx="7643865" cy="5732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sun9-31.userapi.com/impg/bpWsCsBewJyi_2JoT9NJY8ggv7QEBIZnt9IaVg/B1QKNIvP1l4.jpg?size=960x720&amp;quality=96&amp;sign=ddaef9a573a21bcc28a5fcf969b7f909&amp;c_uniq_tag=gv_HepwLbnHaPoJV7Aa-_JRJskjCEFbKtTE9dqR9cMQ&amp;type=album"/>
          <p:cNvPicPr>
            <a:picLocks noChangeAspect="1" noChangeArrowheads="1"/>
          </p:cNvPicPr>
          <p:nvPr/>
        </p:nvPicPr>
        <p:blipFill>
          <a:blip r:embed="rId2"/>
          <a:srcRect t="26250"/>
          <a:stretch>
            <a:fillRect/>
          </a:stretch>
        </p:blipFill>
        <p:spPr bwMode="auto">
          <a:xfrm>
            <a:off x="571473" y="1142984"/>
            <a:ext cx="8136688" cy="4500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Pictures\проек ВОДА\изображение_viber_2023-03-09_14-10-53-953.jpg"/>
          <p:cNvPicPr>
            <a:picLocks noChangeAspect="1" noChangeArrowheads="1"/>
          </p:cNvPicPr>
          <p:nvPr/>
        </p:nvPicPr>
        <p:blipFill>
          <a:blip r:embed="rId2" cstate="print"/>
          <a:srcRect t="14442" r="3724" b="34315"/>
          <a:stretch>
            <a:fillRect/>
          </a:stretch>
        </p:blipFill>
        <p:spPr bwMode="auto">
          <a:xfrm>
            <a:off x="383136" y="285728"/>
            <a:ext cx="3422529" cy="2428892"/>
          </a:xfrm>
          <a:prstGeom prst="rect">
            <a:avLst/>
          </a:prstGeom>
          <a:noFill/>
        </p:spPr>
      </p:pic>
      <p:pic>
        <p:nvPicPr>
          <p:cNvPr id="1028" name="Picture 4" descr="C:\Users\user\Pictures\проек ВОДА\изображение_viber_2023-03-09_14-12-51-5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3405188"/>
            <a:ext cx="1928826" cy="2571767"/>
          </a:xfrm>
          <a:prstGeom prst="rect">
            <a:avLst/>
          </a:prstGeom>
          <a:noFill/>
        </p:spPr>
      </p:pic>
      <p:pic>
        <p:nvPicPr>
          <p:cNvPr id="1029" name="Picture 5" descr="C:\Users\user\Pictures\проек ВОДА\изображение_viber_2023-03-09_14-12-51-622.jpg"/>
          <p:cNvPicPr>
            <a:picLocks noChangeAspect="1" noChangeArrowheads="1"/>
          </p:cNvPicPr>
          <p:nvPr/>
        </p:nvPicPr>
        <p:blipFill>
          <a:blip r:embed="rId4" cstate="print"/>
          <a:srcRect t="12500" r="4164"/>
          <a:stretch>
            <a:fillRect/>
          </a:stretch>
        </p:blipFill>
        <p:spPr bwMode="auto">
          <a:xfrm>
            <a:off x="5715007" y="1000108"/>
            <a:ext cx="2523315" cy="307178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500166" y="5929330"/>
            <a:ext cx="32221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Савелий  Комаров</a:t>
            </a:r>
          </a:p>
          <a:p>
            <a:r>
              <a:rPr lang="ru-RU" dirty="0" smtClean="0"/>
              <a:t>Проект «Помощница ВОДА»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143504" y="4429132"/>
            <a:ext cx="37862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София Усольцева </a:t>
            </a:r>
          </a:p>
          <a:p>
            <a:r>
              <a:rPr lang="ru-RU" dirty="0" smtClean="0"/>
              <a:t>Проект « Круговорот воды в природе»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786446" y="2428868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9" name="Рисунок 8" descr="https://kartinkof.club/uploads/posts/2022-05/1653648661_38-kartinkof-club-p-veselaya-kapelka-vodi-kartinki-dlya-detei-4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24" y="1000108"/>
            <a:ext cx="1071570" cy="1638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357158" y="2786058"/>
            <a:ext cx="17859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Юля Тимофеева </a:t>
            </a:r>
          </a:p>
          <a:p>
            <a:r>
              <a:rPr lang="ru-RU" dirty="0" smtClean="0"/>
              <a:t>Проект» Жемчужина  Бурятии «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Pictures\педагоги\изображение_viber_2023-03-05_12-41-39-5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071546"/>
            <a:ext cx="2464612" cy="3286147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57158" y="4857760"/>
            <a:ext cx="26432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latin typeface="Arial Black" pitchFamily="34" charset="0"/>
              </a:rPr>
              <a:t>Арьяна</a:t>
            </a:r>
            <a:r>
              <a:rPr lang="ru-RU" dirty="0" smtClean="0">
                <a:latin typeface="Arial Black" pitchFamily="34" charset="0"/>
              </a:rPr>
              <a:t> </a:t>
            </a:r>
            <a:r>
              <a:rPr lang="ru-RU" dirty="0" err="1" smtClean="0">
                <a:latin typeface="Arial Black" pitchFamily="34" charset="0"/>
              </a:rPr>
              <a:t>Будаева</a:t>
            </a:r>
            <a:endParaRPr lang="ru-RU" dirty="0" smtClean="0">
              <a:latin typeface="Arial Black" pitchFamily="34" charset="0"/>
            </a:endParaRPr>
          </a:p>
          <a:p>
            <a:r>
              <a:rPr lang="ru-RU" dirty="0" smtClean="0"/>
              <a:t>Проект « Свойства  Воды» </a:t>
            </a:r>
            <a:endParaRPr lang="ru-RU" dirty="0"/>
          </a:p>
        </p:txBody>
      </p:sp>
      <p:pic>
        <p:nvPicPr>
          <p:cNvPr id="4" name="Picture 5" descr="C:\Users\user\Pictures\педагоги\изображение_viber_2023-03-05_12-41-39-27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571480"/>
            <a:ext cx="2786082" cy="371477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214942" y="4578785"/>
            <a:ext cx="3500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Аксинья Никифорова </a:t>
            </a:r>
          </a:p>
          <a:p>
            <a:r>
              <a:rPr lang="ru-RU" dirty="0" smtClean="0"/>
              <a:t>« Минеральные воды»</a:t>
            </a:r>
            <a:endParaRPr lang="ru-RU" dirty="0"/>
          </a:p>
        </p:txBody>
      </p:sp>
      <p:pic>
        <p:nvPicPr>
          <p:cNvPr id="6" name="Рисунок 5" descr="https://kartinkof.club/uploads/posts/2022-05/1653648661_38-kartinkof-club-p-veselaya-kapelka-vodi-kartinki-dlya-detei-4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68" y="3571876"/>
            <a:ext cx="1367693" cy="1853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Pictures\педагоги\изображение_viber_2023-03-05_12-41-38-8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704" y="571480"/>
            <a:ext cx="2411031" cy="3214710"/>
          </a:xfrm>
          <a:prstGeom prst="rect">
            <a:avLst/>
          </a:prstGeom>
          <a:noFill/>
        </p:spPr>
      </p:pic>
      <p:pic>
        <p:nvPicPr>
          <p:cNvPr id="2051" name="Picture 3" descr="C:\Users\user\Pictures\педагоги\изображение_viber_2023-03-05_12-41-39-0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500042"/>
            <a:ext cx="2500290" cy="3333720"/>
          </a:xfrm>
          <a:prstGeom prst="rect">
            <a:avLst/>
          </a:prstGeom>
          <a:noFill/>
        </p:spPr>
      </p:pic>
      <p:pic>
        <p:nvPicPr>
          <p:cNvPr id="2052" name="Picture 4" descr="C:\Users\user\Pictures\педагоги\изображение_viber_2023-03-05_12-41-39-1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3" y="2214554"/>
            <a:ext cx="2518190" cy="3357586"/>
          </a:xfrm>
          <a:prstGeom prst="rect">
            <a:avLst/>
          </a:prstGeom>
          <a:noFill/>
        </p:spPr>
      </p:pic>
      <p:pic>
        <p:nvPicPr>
          <p:cNvPr id="8" name="Рисунок 7" descr="https://kartinkin.net/uploads/posts/2022-03/1646121502_13-kartinkin-net-p-kartinki-kapelki-1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24" y="5429264"/>
            <a:ext cx="928694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28597" y="4071942"/>
            <a:ext cx="21431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Андрей Калашников</a:t>
            </a:r>
          </a:p>
          <a:p>
            <a:r>
              <a:rPr lang="ru-RU" dirty="0" smtClean="0"/>
              <a:t>Проект « Значение воды»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643175" y="5572140"/>
            <a:ext cx="27146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Вадим Черкасов </a:t>
            </a:r>
          </a:p>
          <a:p>
            <a:r>
              <a:rPr lang="ru-RU" dirty="0" smtClean="0"/>
              <a:t>Проект» Волшебница вода»</a:t>
            </a:r>
            <a:endParaRPr lang="ru-RU" dirty="0"/>
          </a:p>
        </p:txBody>
      </p:sp>
      <p:pic>
        <p:nvPicPr>
          <p:cNvPr id="11" name="Рисунок 10" descr="https://kartinkin.net/uploads/posts/2022-03/1646121502_13-kartinkin-net-p-kartinki-kapelki-1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3306" y="928670"/>
            <a:ext cx="928694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kartinkin.net/uploads/posts/2022-03/1646121502_13-kartinkin-net-p-kartinki-kapelki-1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72330" y="5286388"/>
            <a:ext cx="100013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6143636" y="4214818"/>
            <a:ext cx="25003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Мирослава </a:t>
            </a:r>
            <a:r>
              <a:rPr lang="ru-RU" dirty="0" err="1" smtClean="0">
                <a:latin typeface="Arial Black" pitchFamily="34" charset="0"/>
              </a:rPr>
              <a:t>Бурметова</a:t>
            </a:r>
            <a:r>
              <a:rPr lang="ru-RU" dirty="0" smtClean="0">
                <a:latin typeface="Arial Black" pitchFamily="34" charset="0"/>
              </a:rPr>
              <a:t>   </a:t>
            </a:r>
          </a:p>
          <a:p>
            <a:r>
              <a:rPr lang="ru-RU" dirty="0" smtClean="0"/>
              <a:t>Проект « Капелька»</a:t>
            </a:r>
            <a:endParaRPr lang="ru-RU" dirty="0"/>
          </a:p>
        </p:txBody>
      </p:sp>
      <p:pic>
        <p:nvPicPr>
          <p:cNvPr id="13" name="Picture 3" descr="C:\Users\user\Pictures\педагоги\изображение_viber_2023-03-05_12-41-39-0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428604"/>
            <a:ext cx="2500290" cy="33337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/>
          <a:srcRect t="14063" r="15624"/>
          <a:stretch>
            <a:fillRect/>
          </a:stretch>
        </p:blipFill>
        <p:spPr bwMode="auto">
          <a:xfrm>
            <a:off x="5857884" y="877512"/>
            <a:ext cx="2500330" cy="3395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5786446" y="4714884"/>
            <a:ext cx="30003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Полина Суранова </a:t>
            </a:r>
          </a:p>
          <a:p>
            <a:r>
              <a:rPr lang="ru-RU" dirty="0" smtClean="0"/>
              <a:t>Проект « Макет озера Байкал»</a:t>
            </a:r>
            <a:endParaRPr lang="ru-RU" dirty="0"/>
          </a:p>
        </p:txBody>
      </p:sp>
      <p:pic>
        <p:nvPicPr>
          <p:cNvPr id="9" name="Рисунок 8" descr="https://kartinkof.club/uploads/posts/2022-05/1653648661_38-kartinkof-club-p-veselaya-kapelka-vodi-kartinki-dlya-detei-4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1" y="4357694"/>
            <a:ext cx="1000132" cy="2067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C:\Users\user\Pictures\проек ВОДА\изображение_viber_2023-03-17_15-41-03-7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290" y="1227465"/>
            <a:ext cx="2357454" cy="313022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642910" y="4572008"/>
            <a:ext cx="3143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Дима Власов </a:t>
            </a:r>
          </a:p>
          <a:p>
            <a:r>
              <a:rPr lang="ru-RU" dirty="0" smtClean="0"/>
              <a:t>Проект « Круговорот воды»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302</TotalTime>
  <Words>311</Words>
  <Application>Microsoft Office PowerPoint</Application>
  <PresentationFormat>Экран (4:3)</PresentationFormat>
  <Paragraphs>68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Поток</vt:lpstr>
      <vt:lpstr>ВОДА – ЭТО  ЖИЗНЬ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ВОДА – ЭТО  ЖИЗНЬ</dc:title>
  <dc:creator>Пользователь Windows</dc:creator>
  <cp:lastModifiedBy>Пользователь Windows</cp:lastModifiedBy>
  <cp:revision>36</cp:revision>
  <dcterms:created xsi:type="dcterms:W3CDTF">2023-03-09T11:43:07Z</dcterms:created>
  <dcterms:modified xsi:type="dcterms:W3CDTF">2023-04-10T14:20:51Z</dcterms:modified>
</cp:coreProperties>
</file>