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95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07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02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8886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51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725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51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30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018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18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90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180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30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16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2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12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70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0E89390-7768-468C-AFDF-B173051F0606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0E5A1-7E89-4391-8AFC-7B1C49550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436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738116"/>
            <a:ext cx="8825658" cy="3329581"/>
          </a:xfrm>
        </p:spPr>
        <p:txBody>
          <a:bodyPr/>
          <a:lstStyle/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«Успешная адаптация ребёнка </a:t>
            </a:r>
            <a:b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детскому саду»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 smtClean="0"/>
              <a:t>Педагог-психолог Бальжинимаева Н.А.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5326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/>
              <a:t>Адаптирующегося родителя отличает: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2400" b="1" dirty="0" smtClean="0"/>
              <a:t>повышенная тревожность;</a:t>
            </a:r>
          </a:p>
          <a:p>
            <a:pPr lvl="0"/>
            <a:r>
              <a:rPr lang="ru-RU" sz="2400" b="1" dirty="0" smtClean="0"/>
              <a:t>обостренное чувство жалости к ребенку и к себе;</a:t>
            </a:r>
          </a:p>
          <a:p>
            <a:pPr lvl="0"/>
            <a:r>
              <a:rPr lang="ru-RU" sz="2400" b="1" dirty="0" smtClean="0"/>
              <a:t>преобладание интереса ко всему, что связано с обеспечением жизнедеятельности ребенка (еда, сон, туалет);</a:t>
            </a:r>
          </a:p>
          <a:p>
            <a:pPr lvl="0"/>
            <a:r>
              <a:rPr lang="ru-RU" sz="2400" b="1" dirty="0" smtClean="0"/>
              <a:t>повышенное внимание к педагогам (от усиленного контроля до заискивания);</a:t>
            </a:r>
          </a:p>
          <a:p>
            <a:pPr lvl="0"/>
            <a:r>
              <a:rPr lang="ru-RU" sz="2400" b="1" dirty="0" smtClean="0"/>
              <a:t>многословность (задает много вопросов, интересуется подробностями и деталями из прожитого ребенком дня).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Чтобы помочь себе, нужно: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i="1" dirty="0" smtClean="0"/>
              <a:t>быть уверенными, что посещение сада действительно нужно семье</a:t>
            </a:r>
            <a:r>
              <a:rPr lang="ru-RU" sz="2400" dirty="0" smtClean="0"/>
              <a:t>. </a:t>
            </a:r>
          </a:p>
          <a:p>
            <a:r>
              <a:rPr lang="ru-RU" sz="2400" b="1" i="1" dirty="0" smtClean="0"/>
              <a:t>поверить, что малыш на самом деле вовсе не "слабое" создание</a:t>
            </a:r>
            <a:r>
              <a:rPr lang="ru-RU" sz="2400" b="1" dirty="0" smtClean="0"/>
              <a:t>. </a:t>
            </a:r>
          </a:p>
          <a:p>
            <a:r>
              <a:rPr lang="ru-RU" sz="2400" b="1" i="1" dirty="0" smtClean="0"/>
              <a:t>заручиться поддержкой, вокруг вас родители, переживающие те же чувства в этот период.</a:t>
            </a:r>
          </a:p>
          <a:p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b="1" dirty="0" smtClean="0"/>
              <a:t>Будьте терпеливы, проявляйте понимание и проницательность.</a:t>
            </a:r>
          </a:p>
          <a:p>
            <a:pPr algn="ctr">
              <a:buNone/>
            </a:pPr>
            <a:r>
              <a:rPr lang="ru-RU" sz="3600" b="1" dirty="0" smtClean="0"/>
              <a:t> И тогда скоро детский сад превратится для малыша в уютный, хорошо знакомый и привычный мир!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такое адаптация?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b="1" dirty="0"/>
              <a:t>Адаптация - это приспособление или привыкание организма к новой обстановке.</a:t>
            </a:r>
            <a:endParaRPr lang="ru-RU" sz="4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1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В процессе приспособления – адаптации – поведение и реакции на многое у ребенка могут резко </a:t>
            </a:r>
            <a:r>
              <a:rPr lang="ru-RU" sz="2800" b="1" dirty="0" smtClean="0"/>
              <a:t>поменяться,  </a:t>
            </a:r>
            <a:r>
              <a:rPr lang="ru-RU" sz="2800" b="1" dirty="0"/>
              <a:t>чаще всего меняются: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эмоциональное состояние (ребенок много плачет, раздражается);</a:t>
            </a:r>
            <a:endParaRPr lang="ru-RU" dirty="0"/>
          </a:p>
          <a:p>
            <a:r>
              <a:rPr lang="ru-RU" b="1" dirty="0"/>
              <a:t>- нарушается аппетит (ребенок ест меньше и реже, чем обычно);</a:t>
            </a:r>
            <a:endParaRPr lang="ru-RU" dirty="0"/>
          </a:p>
          <a:p>
            <a:r>
              <a:rPr lang="ru-RU" b="1" dirty="0"/>
              <a:t>- нарушается сон (ребенок не может заснуть, сон кратковременный, прерывистый);</a:t>
            </a:r>
            <a:endParaRPr lang="ru-RU" dirty="0"/>
          </a:p>
          <a:p>
            <a:r>
              <a:rPr lang="ru-RU" b="1" dirty="0"/>
              <a:t>-утрачиваются приобретенные навыки (малыш может вернуться к соске или перестать проситься на горшок, речь может затормозиться);</a:t>
            </a:r>
            <a:endParaRPr lang="ru-RU" dirty="0"/>
          </a:p>
          <a:p>
            <a:r>
              <a:rPr lang="ru-RU" b="1" dirty="0"/>
              <a:t>- в период адаптации дети нередко заболевают (это связано и с психическим напряжением, и с тем, что ребенок сталкивается с новыми вирусами).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63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Степени адаптации: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u="sng" dirty="0" smtClean="0"/>
              <a:t>Выделяют три степени адаптации:</a:t>
            </a:r>
            <a:endParaRPr lang="ru-RU" sz="3200" b="1" dirty="0" smtClean="0"/>
          </a:p>
          <a:p>
            <a:pPr lvl="0"/>
            <a:r>
              <a:rPr lang="ru-RU" sz="3200" b="1" dirty="0" smtClean="0"/>
              <a:t>легкую (15-30 дней);</a:t>
            </a:r>
          </a:p>
          <a:p>
            <a:pPr lvl="0"/>
            <a:r>
              <a:rPr lang="ru-RU" sz="3200" b="1" dirty="0" smtClean="0"/>
              <a:t>среднюю (30-60 дней);</a:t>
            </a:r>
          </a:p>
          <a:p>
            <a:pPr lvl="0"/>
            <a:r>
              <a:rPr lang="ru-RU" sz="3200" b="1" dirty="0" smtClean="0"/>
              <a:t>тяжелую (от 2 до 6 месяцев).</a:t>
            </a:r>
          </a:p>
          <a:p>
            <a:pPr lvl="0">
              <a:buNone/>
            </a:pPr>
            <a:r>
              <a:rPr lang="ru-RU" sz="3200" b="1" dirty="0" smtClean="0"/>
              <a:t>   По статистике, большинство детей, поступивших в ДОУ, переживают среднюю или тяжелую адаптацию.</a:t>
            </a:r>
          </a:p>
          <a:p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68425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Кому адаптироваться легче?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Детям, чьи родители готовили их к посещению сада заранее, за несколько месяцев до этого события</a:t>
            </a:r>
            <a:r>
              <a:rPr lang="ru-RU" sz="3200" dirty="0" smtClean="0"/>
              <a:t>. </a:t>
            </a:r>
          </a:p>
          <a:p>
            <a:r>
              <a:rPr lang="ru-RU" sz="3200" b="1" dirty="0" smtClean="0"/>
              <a:t>Детям, физически здоровым.</a:t>
            </a:r>
            <a:endParaRPr lang="ru-RU" sz="3200" dirty="0" smtClean="0"/>
          </a:p>
          <a:p>
            <a:r>
              <a:rPr lang="ru-RU" sz="3200" b="1" dirty="0" smtClean="0"/>
              <a:t>Детям, имеющим навыки самостоятельности</a:t>
            </a:r>
            <a:r>
              <a:rPr lang="ru-RU" sz="3200" dirty="0" smtClean="0"/>
              <a:t>. </a:t>
            </a:r>
          </a:p>
          <a:p>
            <a:r>
              <a:rPr lang="ru-RU" sz="3200" b="1" dirty="0" smtClean="0"/>
              <a:t>Детям, чей режим близок к режиму сада.</a:t>
            </a:r>
            <a:r>
              <a:rPr lang="ru-RU" sz="3200" dirty="0" smtClean="0"/>
              <a:t> 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4236" y="488344"/>
            <a:ext cx="9404723" cy="1400530"/>
          </a:xfrm>
        </p:spPr>
        <p:txBody>
          <a:bodyPr/>
          <a:lstStyle/>
          <a:p>
            <a:r>
              <a:rPr lang="ru-RU" b="1" dirty="0" smtClean="0"/>
              <a:t>Комплекс мер, способствующих успешной адаптации: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 присутствии ребенка всегда отзывайтесь положительно о воспитателях и саде.</a:t>
            </a:r>
            <a:r>
              <a:rPr lang="ru-RU" dirty="0" smtClean="0"/>
              <a:t> </a:t>
            </a:r>
          </a:p>
          <a:p>
            <a:r>
              <a:rPr lang="ru-RU" b="1" dirty="0" smtClean="0"/>
              <a:t>В выходные дни не меняйте режим дня ребенка.</a:t>
            </a:r>
            <a:r>
              <a:rPr lang="ru-RU" dirty="0" smtClean="0"/>
              <a:t> </a:t>
            </a:r>
          </a:p>
          <a:p>
            <a:r>
              <a:rPr lang="ru-RU" b="1" dirty="0" smtClean="0"/>
              <a:t>Не перегружайте малыша  в период адаптации.</a:t>
            </a:r>
            <a:r>
              <a:rPr lang="ru-RU" dirty="0" smtClean="0"/>
              <a:t> </a:t>
            </a:r>
          </a:p>
          <a:p>
            <a:r>
              <a:rPr lang="ru-RU" b="1" dirty="0" smtClean="0"/>
              <a:t>Постарайтесь, чтобы дома малыша окружала спокойная и бесконфликтная атмосфера.</a:t>
            </a:r>
            <a:r>
              <a:rPr lang="ru-RU" dirty="0" smtClean="0"/>
              <a:t> </a:t>
            </a:r>
          </a:p>
          <a:p>
            <a:r>
              <a:rPr lang="ru-RU" b="1" dirty="0" smtClean="0"/>
              <a:t>Будьте терпимее к капризам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Согласовав предварительно с воспитателем, дайте в сад небольшую игрушку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Призовите на помощь сказку или игру</a:t>
            </a:r>
            <a:r>
              <a:rPr lang="ru-RU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Комплекс мер, способствующих успешной адаптации: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Главное правило таково: спокойна мама — спокоен малыш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И дома, и в саду говорите с малышом спокойно, уверенно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Пусть малыша отводит тот родитель или родственник, с которым ему легче расстаться. </a:t>
            </a:r>
          </a:p>
          <a:p>
            <a:r>
              <a:rPr lang="ru-RU" b="1" dirty="0" smtClean="0"/>
              <a:t>Обязательно скажите, что вы придете, и обозначьте когда именно.</a:t>
            </a:r>
          </a:p>
          <a:p>
            <a:pPr lvl="0"/>
            <a:r>
              <a:rPr lang="ru-RU" b="1" dirty="0" smtClean="0"/>
              <a:t>Придумайте свой ритуал прощания (например, поцеловать, помахать рукой, сказать "пока"). После этого сразу уходите: уверенно и не оборачиваясь. Чем дольше вы топчитесь в нерешительности, тем сильнее переживает малыш.</a:t>
            </a:r>
            <a:endParaRPr lang="ru-RU" dirty="0" smtClean="0"/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 smtClean="0"/>
              <a:t>Концом периода адаптации принято считать момент, когда на смену отрицательным эмоциям приходят положительные и восстанавливаются регрессирующие функции. Это означает, что: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при утреннем расставании ребенок не плачет и с желанием идет в группу;</a:t>
            </a:r>
          </a:p>
          <a:p>
            <a:pPr lvl="0"/>
            <a:r>
              <a:rPr lang="ru-RU" dirty="0" smtClean="0"/>
              <a:t>ребенок все охотнее взаимодействует с воспитателем в группе, откликается на его просьбы, следует режимным моментам;</a:t>
            </a:r>
          </a:p>
          <a:p>
            <a:pPr lvl="0"/>
            <a:r>
              <a:rPr lang="ru-RU" dirty="0" smtClean="0"/>
              <a:t>малыш ориентируется в пространстве группы, у него появляются любимые игрушки;</a:t>
            </a:r>
          </a:p>
          <a:p>
            <a:pPr lvl="0"/>
            <a:r>
              <a:rPr lang="ru-RU" dirty="0" smtClean="0"/>
              <a:t>ребенок вспоминает забытые навыки самообслуживания; более того, у него появляются новые достижения, которым он научился в саду;</a:t>
            </a:r>
          </a:p>
          <a:p>
            <a:pPr lvl="0"/>
            <a:r>
              <a:rPr lang="ru-RU" dirty="0" smtClean="0"/>
              <a:t>восстановилась речь и нормальная (характерная для конкретного ребенка) двигательная активность дома, а затем и в детском саду;</a:t>
            </a:r>
          </a:p>
          <a:p>
            <a:pPr lvl="0"/>
            <a:r>
              <a:rPr lang="ru-RU" dirty="0" smtClean="0"/>
              <a:t>нормализуется сон как в детском саду, так и дома;</a:t>
            </a:r>
          </a:p>
          <a:p>
            <a:pPr lvl="0"/>
            <a:r>
              <a:rPr lang="ru-RU" dirty="0" smtClean="0"/>
              <a:t>восстанавливается аппетит.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i="1" dirty="0" smtClean="0"/>
              <a:t>Как помочь ребенку снять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i="1" dirty="0" smtClean="0"/>
              <a:t>эмоциональное и мышечное напряжение?</a:t>
            </a:r>
            <a:r>
              <a:rPr lang="ru-RU" sz="3200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800" b="1" dirty="0" smtClean="0"/>
              <a:t>Игры на воде, игры с водой.</a:t>
            </a:r>
          </a:p>
          <a:p>
            <a:r>
              <a:rPr lang="ru-RU" sz="2800" b="1" dirty="0" smtClean="0"/>
              <a:t>Беседы и прогулки на свежем воздухе.</a:t>
            </a:r>
          </a:p>
          <a:p>
            <a:r>
              <a:rPr lang="ru-RU" sz="2800" b="1" dirty="0" smtClean="0"/>
              <a:t>Исключение или ограничение просмотра телевизора, компьютера.</a:t>
            </a:r>
          </a:p>
          <a:p>
            <a:r>
              <a:rPr lang="ru-RU" sz="2800" b="1" dirty="0" smtClean="0"/>
              <a:t>Массаж перед сном.</a:t>
            </a:r>
          </a:p>
          <a:p>
            <a:r>
              <a:rPr lang="ru-RU" sz="2800" b="1" dirty="0" smtClean="0"/>
              <a:t>Спокойная музыка, чтение сказки.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307</TotalTime>
  <Words>544</Words>
  <Application>Microsoft Office PowerPoint</Application>
  <PresentationFormat>Широкоэкранный</PresentationFormat>
  <Paragraphs>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Ион</vt:lpstr>
      <vt:lpstr>«Успешная адаптация ребёнка  к детскому саду»</vt:lpstr>
      <vt:lpstr>Что такое адаптация? </vt:lpstr>
      <vt:lpstr>В процессе приспособления – адаптации – поведение и реакции на многое у ребенка могут резко поменяться,  чаще всего меняются: </vt:lpstr>
      <vt:lpstr>Степени адаптации:</vt:lpstr>
      <vt:lpstr>Кому адаптироваться легче? </vt:lpstr>
      <vt:lpstr>Комплекс мер, способствующих успешной адаптации:</vt:lpstr>
      <vt:lpstr>Комплекс мер, способствующих успешной адаптации:</vt:lpstr>
      <vt:lpstr>Концом периода адаптации принято считать момент, когда на смену отрицательным эмоциям приходят положительные и восстанавливаются регрессирующие функции. Это означает, что: </vt:lpstr>
      <vt:lpstr>Как помочь ребенку снять эмоциональное и мышечное напряжение?  </vt:lpstr>
      <vt:lpstr>Адаптирующегося родителя отличает: </vt:lpstr>
      <vt:lpstr>Чтобы помочь себе, нужно: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«Успешная адаптация ребёнка  к детскому саду»</dc:title>
  <dc:creator>Админ</dc:creator>
  <cp:lastModifiedBy>Админ</cp:lastModifiedBy>
  <cp:revision>17</cp:revision>
  <dcterms:created xsi:type="dcterms:W3CDTF">2017-10-02T09:57:49Z</dcterms:created>
  <dcterms:modified xsi:type="dcterms:W3CDTF">2018-10-03T05:54:53Z</dcterms:modified>
</cp:coreProperties>
</file>