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8FAE-2369-41AA-99AE-8FA8287A3F16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989DB23-5F96-4A12-8AD5-88B070B29A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975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8FAE-2369-41AA-99AE-8FA8287A3F16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89DB23-5F96-4A12-8AD5-88B070B29A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45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8FAE-2369-41AA-99AE-8FA8287A3F16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89DB23-5F96-4A12-8AD5-88B070B29AC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5105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8FAE-2369-41AA-99AE-8FA8287A3F16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89DB23-5F96-4A12-8AD5-88B070B29A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115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8FAE-2369-41AA-99AE-8FA8287A3F16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89DB23-5F96-4A12-8AD5-88B070B29AC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4599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8FAE-2369-41AA-99AE-8FA8287A3F16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89DB23-5F96-4A12-8AD5-88B070B29A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115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8FAE-2369-41AA-99AE-8FA8287A3F16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9DB23-5F96-4A12-8AD5-88B070B29A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453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8FAE-2369-41AA-99AE-8FA8287A3F16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9DB23-5F96-4A12-8AD5-88B070B29A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44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8FAE-2369-41AA-99AE-8FA8287A3F16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9DB23-5F96-4A12-8AD5-88B070B29A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85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8FAE-2369-41AA-99AE-8FA8287A3F16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89DB23-5F96-4A12-8AD5-88B070B29A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317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8FAE-2369-41AA-99AE-8FA8287A3F16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989DB23-5F96-4A12-8AD5-88B070B29A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297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8FAE-2369-41AA-99AE-8FA8287A3F16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989DB23-5F96-4A12-8AD5-88B070B29A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361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8FAE-2369-41AA-99AE-8FA8287A3F16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9DB23-5F96-4A12-8AD5-88B070B29A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750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8FAE-2369-41AA-99AE-8FA8287A3F16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9DB23-5F96-4A12-8AD5-88B070B29A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163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8FAE-2369-41AA-99AE-8FA8287A3F16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9DB23-5F96-4A12-8AD5-88B070B29A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404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8FAE-2369-41AA-99AE-8FA8287A3F16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89DB23-5F96-4A12-8AD5-88B070B29A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353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88FAE-2369-41AA-99AE-8FA8287A3F16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989DB23-5F96-4A12-8AD5-88B070B29A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850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046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 детских талантов «Лучше всех!»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92" y="1354540"/>
            <a:ext cx="5161885" cy="2903561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796" y="3979175"/>
            <a:ext cx="5117911" cy="28788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752" y="1224886"/>
            <a:ext cx="5622877" cy="316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882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046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 детских талантов «Лучше всех!»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84" y="1301944"/>
            <a:ext cx="4502732" cy="2532787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385" y="1255594"/>
            <a:ext cx="4667534" cy="26254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139" y="2420795"/>
            <a:ext cx="2306898" cy="41011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193" y="4037971"/>
            <a:ext cx="5013385" cy="282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905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046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 детских талантов «Лучше всех!»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13181"/>
            <a:ext cx="4074994" cy="229218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755" y="1202175"/>
            <a:ext cx="4121624" cy="23184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289" y="3467168"/>
            <a:ext cx="5513695" cy="31014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73" y="2361381"/>
            <a:ext cx="2045885" cy="363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650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6479"/>
            <a:ext cx="10515600" cy="111911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районного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 детских талантов «Лучше всех!»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46" y="1255595"/>
            <a:ext cx="4654387" cy="261809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242" y="1255595"/>
            <a:ext cx="4626591" cy="26024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90" y="4090063"/>
            <a:ext cx="4599297" cy="25871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242" y="3967234"/>
            <a:ext cx="4817660" cy="270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168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4717"/>
            <a:ext cx="10515600" cy="105087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районного 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 детских талантов «Лучше всех!»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54" y="1364776"/>
            <a:ext cx="1824015" cy="324269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450" y="1480781"/>
            <a:ext cx="3493827" cy="19652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650" y="1364776"/>
            <a:ext cx="3630304" cy="20420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426" y="1980629"/>
            <a:ext cx="2414374" cy="42922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873" y="3671245"/>
            <a:ext cx="5434399" cy="29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32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9182"/>
            <a:ext cx="10515600" cy="114641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районного 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 детских талантов «Лучше всех!»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46" y="1255594"/>
            <a:ext cx="5354050" cy="301165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660" y="2990352"/>
            <a:ext cx="6317776" cy="355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662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9182"/>
            <a:ext cx="10515600" cy="114641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районного 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 детских талантов «Лучше всех!»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56" y="1437987"/>
            <a:ext cx="5963069" cy="335422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513" y="2984312"/>
            <a:ext cx="6428095" cy="361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76410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</TotalTime>
  <Words>11</Words>
  <Application>Microsoft Office PowerPoint</Application>
  <PresentationFormat>Широкоэкранный</PresentationFormat>
  <Paragraphs>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 3</vt:lpstr>
      <vt:lpstr>Легкий дым</vt:lpstr>
      <vt:lpstr>Фоторепортаж  конкурса детских талантов «Лучше всех!»</vt:lpstr>
      <vt:lpstr>Фоторепортаж  конкурса детских талантов «Лучше всех!»</vt:lpstr>
      <vt:lpstr>Фоторепортаж  конкурса детских талантов «Лучше всех!»</vt:lpstr>
      <vt:lpstr>Фоторепортаж районного конкурса детских талантов «Лучше всех!»</vt:lpstr>
      <vt:lpstr>Фоторепортаж районного  конкурса детских талантов «Лучше всех!»</vt:lpstr>
      <vt:lpstr>Фоторепортаж районного  конкурса детских талантов «Лучше всех!»</vt:lpstr>
      <vt:lpstr>Фоторепортаж районного  конкурса детских талантов «Лучше всех!»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Фоторепортаж  конкурса детских талантов «Лучше всех!»</dc:title>
  <dc:creator>Админ</dc:creator>
  <cp:lastModifiedBy>Админ</cp:lastModifiedBy>
  <cp:revision>4</cp:revision>
  <dcterms:created xsi:type="dcterms:W3CDTF">2022-05-04T10:38:51Z</dcterms:created>
  <dcterms:modified xsi:type="dcterms:W3CDTF">2022-05-04T11:14:35Z</dcterms:modified>
</cp:coreProperties>
</file>