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10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1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59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1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5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1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5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8FAE-2369-41AA-99AE-8FA8287A3F16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89DB23-5F96-4A12-8AD5-88B070B29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2" y="1354540"/>
            <a:ext cx="5161885" cy="290356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6" y="3979175"/>
            <a:ext cx="5117911" cy="2878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52" y="1224886"/>
            <a:ext cx="5622877" cy="31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4" y="1301944"/>
            <a:ext cx="4502732" cy="253278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5" y="1255594"/>
            <a:ext cx="4667534" cy="2625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39" y="2420795"/>
            <a:ext cx="2306898" cy="4101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93" y="4037971"/>
            <a:ext cx="5013385" cy="28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3181"/>
            <a:ext cx="4074994" cy="22921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55" y="1202175"/>
            <a:ext cx="4121624" cy="2318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89" y="3467168"/>
            <a:ext cx="5513695" cy="3101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73" y="2361381"/>
            <a:ext cx="2045885" cy="36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11191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районного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6" y="1255595"/>
            <a:ext cx="4654387" cy="26180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1255595"/>
            <a:ext cx="4626591" cy="2602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0" y="4090063"/>
            <a:ext cx="4599297" cy="2587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3967234"/>
            <a:ext cx="4817660" cy="27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10508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районного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4" y="1364776"/>
            <a:ext cx="1824015" cy="32426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1480781"/>
            <a:ext cx="3493827" cy="1965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0" y="1364776"/>
            <a:ext cx="3630304" cy="2042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26" y="1980629"/>
            <a:ext cx="2414374" cy="4292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73" y="3671245"/>
            <a:ext cx="5434399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3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182"/>
            <a:ext cx="10515600" cy="1146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районного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6" y="1255594"/>
            <a:ext cx="5354050" cy="30116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60" y="2990352"/>
            <a:ext cx="6317776" cy="35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182"/>
            <a:ext cx="10515600" cy="1146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Фоторепортаж районного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детских талантов «Лучше всех!»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6" y="1437987"/>
            <a:ext cx="5963069" cy="33542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2984312"/>
            <a:ext cx="6428095" cy="36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410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Фоторепортаж  конкурса детских талантов «Лучше всех!»</vt:lpstr>
      <vt:lpstr>Фоторепортаж  конкурса детских талантов «Лучше всех!»</vt:lpstr>
      <vt:lpstr>Фоторепортаж  конкурса детских талантов «Лучше всех!»</vt:lpstr>
      <vt:lpstr>Фоторепортаж районного конкурса детских талантов «Лучше всех!»</vt:lpstr>
      <vt:lpstr>Фоторепортаж районного  конкурса детских талантов «Лучше всех!»</vt:lpstr>
      <vt:lpstr>Фоторепортаж районного  конкурса детских талантов «Лучше всех!»</vt:lpstr>
      <vt:lpstr>Фоторепортаж районного  конкурса детских талантов «Лучше всех!»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 конкурса детских талантов «Лучше всех!»</dc:title>
  <dc:creator>Админ</dc:creator>
  <cp:lastModifiedBy>Админ</cp:lastModifiedBy>
  <cp:revision>4</cp:revision>
  <dcterms:created xsi:type="dcterms:W3CDTF">2022-05-04T10:38:51Z</dcterms:created>
  <dcterms:modified xsi:type="dcterms:W3CDTF">2022-05-04T11:14:35Z</dcterms:modified>
</cp:coreProperties>
</file>