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84" r:id="rId3"/>
    <p:sldId id="257" r:id="rId4"/>
    <p:sldId id="258" r:id="rId5"/>
    <p:sldId id="259" r:id="rId6"/>
    <p:sldId id="277" r:id="rId7"/>
    <p:sldId id="283" r:id="rId8"/>
    <p:sldId id="272" r:id="rId9"/>
    <p:sldId id="278" r:id="rId10"/>
    <p:sldId id="285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95262" autoAdjust="0"/>
  </p:normalViewPr>
  <p:slideViewPr>
    <p:cSldViewPr>
      <p:cViewPr>
        <p:scale>
          <a:sx n="100" d="100"/>
          <a:sy n="100" d="100"/>
        </p:scale>
        <p:origin x="-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9A4BA-8671-4973-A0B0-643E96F85E46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3EDB-3EC9-4842-8367-AC0A27431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2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A3EDB-3EC9-4842-8367-AC0A274319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4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D03FAB-6C1F-4216-BCBF-D94669D00E9A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21DD15-CD7D-4F62-8763-6A807500A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CA4789-E64F-4507-AF7F-CA15F68D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919"/>
            <a:ext cx="9143999" cy="6933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287" y="1412776"/>
            <a:ext cx="7558608" cy="93610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«Двигательные этюды как вид здоровье сберегающей педагогики»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D982A7-3E46-4BAC-956E-57FB51F68715}"/>
              </a:ext>
            </a:extLst>
          </p:cNvPr>
          <p:cNvSpPr txBox="1"/>
          <p:nvPr/>
        </p:nvSpPr>
        <p:spPr>
          <a:xfrm>
            <a:off x="4083359" y="447808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физвоспитанию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962153-CC69-4468-AF2B-F1C46D3ED739}"/>
              </a:ext>
            </a:extLst>
          </p:cNvPr>
          <p:cNvSpPr txBox="1"/>
          <p:nvPr/>
        </p:nvSpPr>
        <p:spPr>
          <a:xfrm>
            <a:off x="3254761" y="60932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Улан - Удэ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76672"/>
            <a:ext cx="580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143 «Золотая рыбка» комбинированного вида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полноценного физического и психического развития ребёнка наряду с различными формами организации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образовательной работы, необходимо использовать следующие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здоровье сберегающие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3931"/>
          <a:stretch/>
        </p:blipFill>
        <p:spPr>
          <a:xfrm>
            <a:off x="323528" y="1440071"/>
            <a:ext cx="8640960" cy="53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AF621D-3966-4B85-B826-2AD5021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78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69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1"/>
            <a:ext cx="3240360" cy="288031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подобранные упражнения на расслабление определенных частей тела и всего организма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842157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ощущать свои эмоции, расслабляться</a:t>
            </a:r>
            <a:endParaRPr lang="ru-RU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29C979-744E-49FD-9DEB-E213AA106B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655" y="1700808"/>
            <a:ext cx="406299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8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B6F3D1-B344-4855-895B-96CAA4FF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5616624" cy="5616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решает множество задач в развитии ребенка: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овладению навыками мелкой моторики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головного мозга;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процессы: внимание, память,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мышление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воображение;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тактильную чувствительность;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снимает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168352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59" y="3933056"/>
            <a:ext cx="2898014" cy="228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6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F71CDD-80FF-488F-A469-CB93E91D5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Comic Sans MS" pitchFamily="66" charset="0"/>
              </a:rPr>
              <a:t>Утренняя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032448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благотворно действует на центральную нервную систему. Когда ребенок просыпается утром, то клетки коры его головного мозга находятся еще в полу заторможенном состоянии. Это проявляется в сонливости, некоторой скованности движений, иногда в капризах. Во время гимнастики в работающих мышцах возникают раздражения, передающиеся по центростремительным путям в головной мозг. Эти нервные импульсы возбуждают жизнедеятельность клеток коры больших полушарий. Поэтому после гимнастики появляется чувство бодрости, повышается работоспособность.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392488" cy="257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4303365"/>
            <a:ext cx="34563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1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12CB57-B646-4BCD-85C3-0A6C4D4A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53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38336"/>
            <a:ext cx="679077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3528392" cy="4752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здоровья в детском саду предназначена для разнообразного воздействия на детские стопы. Как известно, на них располагается огромное количество активных точек, стимуляция которых позволяет положительно влиять на прохождение разных процессов внутри организма, а также на работу органов и систем. Дорожку здоровья можно сделать своими руками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7072"/>
            <a:ext cx="4106377" cy="266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43924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8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4AB1FE4-33B8-452C-A873-73921DD0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3960440" cy="5256584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  человек должен понимать, что зрение важно оберегать и сохранять. Дети  в этом отношении гораздо восприимчивее к разным  воздействиям. Развитию зрения в детском возрасте необходимо уделять особое внимание. Для этого существует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проводить регулярно 2-3 раза в день  по 3-5 минут. Для гимнастики можно использовать мелкие предметы, различные тренажеры. Гимнастику можно проводит по словесным указаниям, с использованием стихов, потешек.</a:t>
            </a:r>
          </a:p>
          <a:p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36" y="1340768"/>
            <a:ext cx="413594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7B09B0-B2CF-4C4F-89EC-EB3E0A979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3456384" cy="35283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сложная, двигательная, эмоционально окрашенная деятельность, обусловленная правилами.</a:t>
            </a:r>
          </a:p>
          <a:p>
            <a:pPr marL="4572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по содержанию и форме являются эстетической деятельностью (точность, слаженность, ловкость, выразительность движений). У детей появляется чувство удовольствия от самого двигательного процесса (от четкого построения).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/>
          <a:stretch/>
        </p:blipFill>
        <p:spPr>
          <a:xfrm>
            <a:off x="5652120" y="1650529"/>
            <a:ext cx="3384376" cy="255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55" y="4365104"/>
            <a:ext cx="4032448" cy="22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7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9B7C6D-86E6-4598-A400-750B94E1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59"/>
            <a:ext cx="756084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4392488" cy="5589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кратковременное (в течении 1-2 минут мероприятие), которое способствует укреплению организма ребенка, повышает его работоспособность.</a:t>
            </a:r>
          </a:p>
          <a:p>
            <a:pPr marL="4572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Развлекательную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создают благоприятную атмосферу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Релаксационную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снимают напряжение, вызванное негативными эмоциями, перегрузками мышц, нервной системы, мозга;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Воспитательную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формирует моральные и нравственные качества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Обучающая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давать новые знания, умения, навыки, и закреплять их.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C66ED7-DE41-4586-AD2C-080060C807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92896"/>
            <a:ext cx="378609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3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284F03-C95A-42F8-B507-07B7FC962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648072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носовое дыхание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Ликвидирует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верхних дыхательных путей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Улучшает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сердечно-сосудистой системы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Улучшает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зрение, память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Ликвидирует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неврозы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Улучшает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органов пищеварения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Укрепляет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сосуды на ногах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Улучшает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звучание голоса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21A5F57-3F96-45CC-BD7F-8C86D5F3C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3433"/>
          <a:stretch/>
        </p:blipFill>
        <p:spPr>
          <a:xfrm>
            <a:off x="5453186" y="3428999"/>
            <a:ext cx="3119314" cy="300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2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993A00-A1D5-4DA6-A735-8885D40A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1691680"/>
            <a:ext cx="3672408" cy="5112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ребёнка вся жизнь протекает в игре. В игре он учится, в процессе игры мы его воспитываем и развиваем. 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 такое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дошкольников? Это время для веселья, стихов и движения. Чтобы детишки хорошо росли и развивались, им просто необходимы такие чудесные подвижные физкультурные минутки.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 физические упражнения, проводятся в перерыве между занятиями.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A4B040-8D39-41BB-8054-D39C3BC9A1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219" y="1637930"/>
            <a:ext cx="3341157" cy="229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D334F8-D39A-4657-A911-FB1D7EE765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8598" y="4077072"/>
            <a:ext cx="3567858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42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0266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0608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задач в работе руководителя по ФВ – создание условий, гарантирующих формирование и укрепление здоровья воспитанников.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varikoznog.ru/wp-content/uploads/2014/05/zaryadka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643314"/>
            <a:ext cx="4749966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643313"/>
            <a:ext cx="3820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“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технологии” как раз и интегрирует все направления работы руководителя по ФВ по сохранению, формированию и укреплению здоровья детей дошкольного возраста.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F67EC4-6DE5-4684-BAF7-F392A5AD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64896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с семьей по вопросам охраны и укрепления здоровья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7992888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для родителей в каждой возрастной группе, освещающие вопросы оздоровления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Информационные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медицинских работников о медицинской профилактической работе с детьми в ДОУ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Приобщение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участию в физкультурно-массовых мероприятиях ДОУ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Консультации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беседы с родителями по вопросам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9D972A-1707-47BF-BDC4-E51840E35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здровьесберегающих технологий в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7848872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здорового образа жизни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Правильное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детского организма, повышение его сопротивляемости инфекциям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Улучшение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здоровья и показателей физической подготовленности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гигиенической культуры, наличие потребности в здоровом образе жизни</a:t>
            </a:r>
          </a:p>
          <a:p>
            <a:pPr marL="4572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родительская позиция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в вопросах физического развития и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жизнедеятельности ДОУ</a:t>
            </a:r>
          </a:p>
        </p:txBody>
      </p:sp>
    </p:spTree>
    <p:extLst>
      <p:ext uri="{BB962C8B-B14F-4D97-AF65-F5344CB8AC3E}">
        <p14:creationId xmlns:p14="http://schemas.microsoft.com/office/powerpoint/2010/main" val="23662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04DD7C-D8A4-4F12-8435-FCA0B7B4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9DE043-B4B5-48C6-AAF8-6D6087B2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600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80DB70-3BEB-4552-AF1A-D2F08D700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447" y="1556792"/>
            <a:ext cx="820891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Здоровьесберегающим технологиям должно уделяться как можно больше внимания в дошкольном возрасте, когда у ребенка закладываются основные навыки по формированию здоровья, это самое благоприятное время для выработки правильных привычек, которые в сочетании с обучением дошкольникам методам приведут к положительным результатам. Кроме этого, именно в этом дошкольном возрасте отмечается более тесная связь с семьей и воспитателем, что помогает наиболее эффективно воздействовать на ребенка и на членов его семьи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207E79-6BE0-4CDF-9BA9-6897347A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4804463"/>
            <a:ext cx="9144000" cy="19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22DC51-A66A-45C0-8EA9-BF5FEA2D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5" y="0"/>
            <a:ext cx="915150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83264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- это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284984"/>
            <a:ext cx="8424936" cy="27363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мер, включающая взаимосвязь и взаимодействие всех факторов образовательной среды, направленных на сохранение здоровья ребенка на всех этапах обучения 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446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D240B8-75C1-41CF-AD34-4C43C670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9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8064896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гиподинамия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функций опорно-двигательного аппарата, кровообращения, дыхания, пищеварения, нарушение зрения и т.п.)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стрессы (нервные расстройства вследствие отрицательной психологической обстановки в семье, излишнего шума и нервности в детском коллективе)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тревожность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(недостаток эмоциональной поддержки в детском саду и семье, недостаток информации)</a:t>
            </a:r>
          </a:p>
        </p:txBody>
      </p:sp>
    </p:spTree>
    <p:extLst>
      <p:ext uri="{BB962C8B-B14F-4D97-AF65-F5344CB8AC3E}">
        <p14:creationId xmlns:p14="http://schemas.microsoft.com/office/powerpoint/2010/main" val="9598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A36671-7EAA-412F-BEB4-2FF0FF7F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здоровьесберегающих технологий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496944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высокий уровень здоровья, обеспечив его необходимыми умениями, навыками, заложив в него основы культуры здоровья. Достижение этой цели происходит через обучение воспитанниками основ гигиены, безопасного поведения, разумного отношения к своему здоровью</a:t>
            </a:r>
          </a:p>
        </p:txBody>
      </p:sp>
    </p:spTree>
    <p:extLst>
      <p:ext uri="{BB962C8B-B14F-4D97-AF65-F5344CB8AC3E}">
        <p14:creationId xmlns:p14="http://schemas.microsoft.com/office/powerpoint/2010/main" val="16763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434CB4-D795-4941-8A88-425D2A150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69AC0-9483-4BA7-90BE-76D3FB18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0"/>
            <a:ext cx="799288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здоровьесберегающих технологий в ДОУ: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6A85CF-BB51-4C6C-818E-E6A045C27F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8784976" cy="45365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Сформировать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здоровьесберегающее поведение в ДОУ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дружеские взаимоотношения через игру и общения в повседневной 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Корректировать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эмоциональных трудностей у детей (тревожность, страхи, агрессивность, низкая самооценка)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Объединить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воспитателя и родителей для создания максимально комфортных условий обучения и сохранения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4374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952E7C-68BA-4EDC-8601-E7747598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579BD-3E43-4514-9170-0A2B54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здоровьесберегающих технологий в ДОУ: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FA2ECB-D429-4399-957A-7B0A8D0397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681536"/>
            <a:ext cx="8136904" cy="3771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среды, обеспечивающей атмосферу доброжелательности, веры в силы ребенка, индивидуальный подход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Творческий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процессу обучения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Осознание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успешности в любых видах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Комплексная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закаливания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81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9648D93-0CFD-4602-8D47-A27F84BC7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здоровьесбережения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712968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оздоровительные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закаливающих мероприятий (хождение по “дорожкам здоровья”, пребывание детей на свежем воздухе, бодрящая гимнастика);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непосредственная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физической культуре;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оптимизация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режима: традиционная двигательная деятельность детей (утренняя гимнастика, физкультурные занятия, проведение подвижных игр, прогулки;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питания;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медико-профилактическая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и родителями;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СанПиНа к организации педагогического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процесса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814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1D0997-D0B3-4592-A5DE-4D6FBA38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7582F-31AC-4C1E-BE91-049C0694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11" y="99473"/>
            <a:ext cx="8640959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здоровьесберегающих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19D7E7-1073-4823-B4BE-EC59131966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2708920"/>
            <a:ext cx="7992888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и стимулирования здоровья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здоровому образу 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Коррекционные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pic>
        <p:nvPicPr>
          <p:cNvPr id="1030" name="Picture 6" descr="http://school180.edusite.ru/DswMedia/0_81c78_a6f25acf_orig.png">
            <a:extLst>
              <a:ext uri="{FF2B5EF4-FFF2-40B4-BE49-F238E27FC236}">
                <a16:creationId xmlns="" xmlns:a16="http://schemas.microsoft.com/office/drawing/2014/main" id="{64ADD750-9E94-446B-BBD1-3B88B37A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25144"/>
            <a:ext cx="9324528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976</TotalTime>
  <Words>1014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Консультация   «Двигательные этюды как вид здоровье сберегающей педагогики»</vt:lpstr>
      <vt:lpstr>Презентация PowerPoint</vt:lpstr>
      <vt:lpstr>Здоровьесберегающие технологии - это</vt:lpstr>
      <vt:lpstr>Актуальность</vt:lpstr>
      <vt:lpstr>Цель здоровьесберегающих технологий в ДОУ:</vt:lpstr>
      <vt:lpstr>Задачи здоровьесберегающих технологий в ДОУ:</vt:lpstr>
      <vt:lpstr>Принципы здоровьесберегающих технологий в ДОУ:</vt:lpstr>
      <vt:lpstr>Система здоровьесбережения в ДОУ:</vt:lpstr>
      <vt:lpstr>Использование здоровьесберегающих технологий:</vt:lpstr>
      <vt:lpstr>Презентация PowerPoint</vt:lpstr>
      <vt:lpstr>Релаксация</vt:lpstr>
      <vt:lpstr>Пальчиковая гимнастика</vt:lpstr>
      <vt:lpstr>Утренняя гимнастика</vt:lpstr>
      <vt:lpstr>Дорожки здоровья</vt:lpstr>
      <vt:lpstr>Гимнастика для глаз</vt:lpstr>
      <vt:lpstr>Подвижные и спортивные игры</vt:lpstr>
      <vt:lpstr>Динамическая пауза</vt:lpstr>
      <vt:lpstr>Дыхательная гимнастика</vt:lpstr>
      <vt:lpstr>Физкультминутки</vt:lpstr>
      <vt:lpstr>Взаимодействие ДОУ с семьей по вопросам охраны и укрепления здоровья детей</vt:lpstr>
      <vt:lpstr>Результаты внедрения здровьесберегающих технологий в ДОУ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ДОУ</dc:title>
  <dc:creator>user</dc:creator>
  <cp:lastModifiedBy>TurkeyMurkey</cp:lastModifiedBy>
  <cp:revision>58</cp:revision>
  <dcterms:created xsi:type="dcterms:W3CDTF">2016-07-28T16:36:33Z</dcterms:created>
  <dcterms:modified xsi:type="dcterms:W3CDTF">2021-04-10T13:51:29Z</dcterms:modified>
</cp:coreProperties>
</file>