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4"/>
  </p:notesMasterIdLst>
  <p:sldIdLst>
    <p:sldId id="256" r:id="rId2"/>
    <p:sldId id="284" r:id="rId3"/>
    <p:sldId id="257" r:id="rId4"/>
    <p:sldId id="258" r:id="rId5"/>
    <p:sldId id="259" r:id="rId6"/>
    <p:sldId id="277" r:id="rId7"/>
    <p:sldId id="283" r:id="rId8"/>
    <p:sldId id="272" r:id="rId9"/>
    <p:sldId id="278" r:id="rId10"/>
    <p:sldId id="285" r:id="rId11"/>
    <p:sldId id="261" r:id="rId12"/>
    <p:sldId id="262" r:id="rId13"/>
    <p:sldId id="263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3" r:id="rId22"/>
    <p:sldId id="28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563" autoAdjust="0"/>
    <p:restoredTop sz="95262" autoAdjust="0"/>
  </p:normalViewPr>
  <p:slideViewPr>
    <p:cSldViewPr>
      <p:cViewPr>
        <p:scale>
          <a:sx n="100" d="100"/>
          <a:sy n="100" d="100"/>
        </p:scale>
        <p:origin x="-98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9A4BA-8671-4973-A0B0-643E96F85E46}" type="datetimeFigureOut">
              <a:rPr lang="ru-RU" smtClean="0"/>
              <a:pPr/>
              <a:t>10.04.2021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6A3EDB-3EC9-4842-8367-AC0A274319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220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6A3EDB-3EC9-4842-8367-AC0A274319E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443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3FAB-6C1F-4216-BCBF-D94669D00E9A}" type="datetimeFigureOut">
              <a:rPr lang="ru-RU" smtClean="0"/>
              <a:pPr/>
              <a:t>10.04.2021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1DD15-CD7D-4F62-8763-6A807500A0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3FAB-6C1F-4216-BCBF-D94669D00E9A}" type="datetimeFigureOut">
              <a:rPr lang="ru-RU" smtClean="0"/>
              <a:pPr/>
              <a:t>10.04.2021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1DD15-CD7D-4F62-8763-6A807500A0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3FAB-6C1F-4216-BCBF-D94669D00E9A}" type="datetimeFigureOut">
              <a:rPr lang="ru-RU" smtClean="0"/>
              <a:pPr/>
              <a:t>10.04.2021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1DD15-CD7D-4F62-8763-6A807500A0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3FAB-6C1F-4216-BCBF-D94669D00E9A}" type="datetimeFigureOut">
              <a:rPr lang="ru-RU" smtClean="0"/>
              <a:pPr/>
              <a:t>10.04.2021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1DD15-CD7D-4F62-8763-6A807500A0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3FAB-6C1F-4216-BCBF-D94669D00E9A}" type="datetimeFigureOut">
              <a:rPr lang="ru-RU" smtClean="0"/>
              <a:pPr/>
              <a:t>10.04.2021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1DD15-CD7D-4F62-8763-6A807500A0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3FAB-6C1F-4216-BCBF-D94669D00E9A}" type="datetimeFigureOut">
              <a:rPr lang="ru-RU" smtClean="0"/>
              <a:pPr/>
              <a:t>10.04.2021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1DD15-CD7D-4F62-8763-6A807500A0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3FAB-6C1F-4216-BCBF-D94669D00E9A}" type="datetimeFigureOut">
              <a:rPr lang="ru-RU" smtClean="0"/>
              <a:pPr/>
              <a:t>10.04.2021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1DD15-CD7D-4F62-8763-6A807500A0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3FAB-6C1F-4216-BCBF-D94669D00E9A}" type="datetimeFigureOut">
              <a:rPr lang="ru-RU" smtClean="0"/>
              <a:pPr/>
              <a:t>10.04.2021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1DD15-CD7D-4F62-8763-6A807500A0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3FAB-6C1F-4216-BCBF-D94669D00E9A}" type="datetimeFigureOut">
              <a:rPr lang="ru-RU" smtClean="0"/>
              <a:pPr/>
              <a:t>10.04.2021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1DD15-CD7D-4F62-8763-6A807500A0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3FAB-6C1F-4216-BCBF-D94669D00E9A}" type="datetimeFigureOut">
              <a:rPr lang="ru-RU" smtClean="0"/>
              <a:pPr/>
              <a:t>10.04.2021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1DD15-CD7D-4F62-8763-6A807500A0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3FAB-6C1F-4216-BCBF-D94669D00E9A}" type="datetimeFigureOut">
              <a:rPr lang="ru-RU" smtClean="0"/>
              <a:pPr/>
              <a:t>10.04.2021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1DD15-CD7D-4F62-8763-6A807500A0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CD03FAB-6C1F-4216-BCBF-D94669D00E9A}" type="datetimeFigureOut">
              <a:rPr lang="ru-RU" smtClean="0"/>
              <a:pPr/>
              <a:t>10.04.2021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021DD15-CD7D-4F62-8763-6A807500A0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3CA4789-E64F-4507-AF7F-CA15F68D1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7919"/>
            <a:ext cx="9143999" cy="69338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9287" y="1412776"/>
            <a:ext cx="7558608" cy="936104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«Двигательные этюды как вид здоровье сберегающей педагогики»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7D982A7-3E46-4BAC-956E-57FB51F68715}"/>
              </a:ext>
            </a:extLst>
          </p:cNvPr>
          <p:cNvSpPr txBox="1"/>
          <p:nvPr/>
        </p:nvSpPr>
        <p:spPr>
          <a:xfrm>
            <a:off x="4083359" y="4478087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по физвоспитанию 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категории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Бокань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Н.В.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9962153-CC69-4468-AF2B-F1C46D3ED739}"/>
              </a:ext>
            </a:extLst>
          </p:cNvPr>
          <p:cNvSpPr txBox="1"/>
          <p:nvPr/>
        </p:nvSpPr>
        <p:spPr>
          <a:xfrm>
            <a:off x="3254761" y="6093296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Улан - Удэ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7704" y="476672"/>
            <a:ext cx="580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 143 «Золотая рыбка» комбинированного вида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51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полноценного физического и психического развития ребёнка наряду с различными формами организации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физкультурно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образовательной работы, необходимо использовать следующие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современные здоровье сберегающие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технологии: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8" b="3931"/>
          <a:stretch/>
        </p:blipFill>
        <p:spPr>
          <a:xfrm>
            <a:off x="323528" y="1440071"/>
            <a:ext cx="8640960" cy="530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44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1AF621D-3966-4B85-B826-2AD5021B4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978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698" y="404664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Релаксация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628801"/>
            <a:ext cx="3240360" cy="2880319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подобранные упражнения на расслабление определенных частей тела и всего организма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4842157"/>
            <a:ext cx="6408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учатся ощущать свои эмоции, расслабляться</a:t>
            </a:r>
            <a:endParaRPr lang="ru-RU" sz="22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E29C979-744E-49FD-9DEB-E213AA106B1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72655" y="1700808"/>
            <a:ext cx="4062997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9816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9B6F3D1-B344-4855-895B-96CAA4FFC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24744"/>
            <a:ext cx="5616624" cy="561662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 решает множество задач в развитии ребенка: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способствует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овладению навыками мелкой моторики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помогает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речь;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повышает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работоспособность головного мозга;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развивает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психические процессы: внимание, память,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мышление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воображение;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развивает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тактильную чувствительность; 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снимает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тревожность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196752"/>
            <a:ext cx="3168352" cy="2355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259" y="3933056"/>
            <a:ext cx="2898014" cy="2281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468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8F71CDD-80FF-488F-A469-CB93E91D5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008112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dirty="0">
                <a:solidFill>
                  <a:srgbClr val="FF0000"/>
                </a:solidFill>
                <a:latin typeface="Comic Sans MS" pitchFamily="66" charset="0"/>
              </a:rPr>
              <a:t>Утренняя гимнастика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412776"/>
            <a:ext cx="4032448" cy="511256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гимнастика благотворно действует на центральную нервную систему. Когда ребенок просыпается утром, то клетки коры его головного мозга находятся еще в полу заторможенном состоянии. Это проявляется в сонливости, некоторой скованности движений, иногда в капризах. Во время гимнастики в работающих мышцах возникают раздражения, передающиеся по центростремительным путям в головной мозг. Эти нервные импульсы возбуждают жизнедеятельность клеток коры больших полушарий. Поэтому после гимнастики появляется чувство бодрости, повышается работоспособность.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412776"/>
            <a:ext cx="4392488" cy="2571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036" y="4303365"/>
            <a:ext cx="3456384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314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E12CB57-B646-4BCD-85C3-0A6C4D4A7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253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3" y="138336"/>
            <a:ext cx="679077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Дорожки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412776"/>
            <a:ext cx="3528392" cy="475252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Дорожка здоровья в детском саду предназначена для разнообразного воздействия на детские стопы. Как известно, на них располагается огромное количество активных точек, стимуляция которых позволяет положительно влиять на прохождение разных процессов внутри организма, а также на работу органов и систем. Дорожку здоровья можно сделать своими руками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077072"/>
            <a:ext cx="4106377" cy="266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340768"/>
            <a:ext cx="4392488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7985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4AB1FE4-33B8-452C-A873-73921DD0B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Гимнастика для глаз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412776"/>
            <a:ext cx="3960440" cy="5256584"/>
          </a:xfrm>
        </p:spPr>
        <p:txBody>
          <a:bodyPr>
            <a:normAutofit/>
          </a:bodyPr>
          <a:lstStyle/>
          <a:p>
            <a:pPr marL="45720" indent="0" fontAlgn="base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  человек должен понимать, что зрение важно оберегать и сохранять. Дети  в этом отношении гораздо восприимчивее к разным  воздействиям. Развитию зрения в детском возрасте необходимо уделять особое внимание. Для этого существует 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гимнастика для глаз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необходимо проводить регулярно 2-3 раза в день  по 3-5 минут. Для гимнастики можно использовать мелкие предметы, различные тренажеры. Гимнастику можно проводит по словесным указаниям, с использованием стихов, потешек.</a:t>
            </a:r>
          </a:p>
          <a:p>
            <a:endParaRPr lang="ru-RU" sz="1800" dirty="0">
              <a:latin typeface="Comic Sans MS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536" y="1340768"/>
            <a:ext cx="4135944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52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77B09B0-B2CF-4C4F-89EC-EB3E0A979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64096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 спортивные игры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060848"/>
            <a:ext cx="3456384" cy="3528392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Подвижная игра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сложная, двигательная, эмоционально окрашенная деятельность, обусловленная правилами.</a:t>
            </a:r>
          </a:p>
          <a:p>
            <a:pPr marL="4572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игры по содержанию и форме являются эстетической деятельностью (точность, слаженность, ловкость, выразительность движений). У детей появляется чувство удовольствия от самого двигательного процесса (от четкого построения).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4"/>
          <a:stretch/>
        </p:blipFill>
        <p:spPr>
          <a:xfrm>
            <a:off x="5652120" y="1650529"/>
            <a:ext cx="3384376" cy="2552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255" y="4365104"/>
            <a:ext cx="4032448" cy="2255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573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79B7C6D-86E6-4598-A400-750B94E19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25759"/>
            <a:ext cx="7560840" cy="1143000"/>
          </a:xfrm>
        </p:spPr>
        <p:txBody>
          <a:bodyPr/>
          <a:lstStyle/>
          <a:p>
            <a:pPr marL="0" indent="0">
              <a:buNone/>
            </a:pPr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Динамическая пауза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268760"/>
            <a:ext cx="4392488" cy="558924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19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Динамическая пауза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кратковременное (в течении 1-2 минут мероприятие), которое способствует укреплению организма ребенка, повышает его работоспособность.</a:t>
            </a:r>
          </a:p>
          <a:p>
            <a:pPr marL="45720" indent="0">
              <a:buNone/>
            </a:pP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Функции:</a:t>
            </a:r>
          </a:p>
          <a:p>
            <a:pPr>
              <a:buFont typeface="Wingdings" pitchFamily="2" charset="2"/>
              <a:buChar char="Ø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Развлекательную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создают благоприятную атмосферу</a:t>
            </a:r>
          </a:p>
          <a:p>
            <a:pPr>
              <a:buFont typeface="Wingdings" pitchFamily="2" charset="2"/>
              <a:buChar char="Ø"/>
            </a:pP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Релаксационную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снимают напряжение, вызванное негативными эмоциями, перегрузками мышц, нервной системы, мозга;</a:t>
            </a:r>
            <a:endParaRPr lang="ru-RU" sz="1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Воспитательную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формирует моральные и нравственные качества</a:t>
            </a:r>
          </a:p>
          <a:p>
            <a:pPr>
              <a:buFont typeface="Wingdings" pitchFamily="2" charset="2"/>
              <a:buChar char="Ø"/>
            </a:pP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Обучающая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давать новые знания, умения, навыки, и закреплять их.</a:t>
            </a:r>
          </a:p>
          <a:p>
            <a:pPr>
              <a:buFont typeface="Wingdings" pitchFamily="2" charset="2"/>
              <a:buChar char="Ø"/>
            </a:pPr>
            <a:endParaRPr lang="ru-RU" dirty="0">
              <a:latin typeface="Comic Sans MS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FC66ED7-DE41-4586-AD2C-080060C8078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2492896"/>
            <a:ext cx="3786098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9937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8284F03-C95A-42F8-B507-07B7FC962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49694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гимнастика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412776"/>
            <a:ext cx="6480720" cy="489654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Улучшает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носовое дыхание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Ликвидирует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 верхних дыхательных путей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Улучшает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сердечно-сосудистой системы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Улучшает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зрение, память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Ликвидирует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неврозы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Улучшает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органов пищеварения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Укрепляет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сосуды на ногах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Улучшает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звучание голоса 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21A5F57-3F96-45CC-BD7F-8C86D5F3CD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r="13433"/>
          <a:stretch/>
        </p:blipFill>
        <p:spPr>
          <a:xfrm>
            <a:off x="5453186" y="3428999"/>
            <a:ext cx="3119314" cy="3005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1921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1993A00-A1D5-4DA6-A735-8885D40AF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1" y="1691680"/>
            <a:ext cx="3672408" cy="511256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ребёнка вся жизнь протекает в игре. В игре он учится, в процессе игры мы его воспитываем и развиваем. </a:t>
            </a:r>
            <a:b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же это такое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дошкольников? Это время для веселья, стихов и движения. Чтобы детишки хорошо росли и развивались, им просто необходимы такие чудесные подвижные физкультурные минутки.</a:t>
            </a:r>
          </a:p>
          <a:p>
            <a:pPr marL="45720" indent="0">
              <a:buNone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кратковременные физические упражнения, проводятся в перерыве между занятиями.</a:t>
            </a:r>
            <a:b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4A4B040-8D39-41BB-8054-D39C3BC9A1E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15219" y="1637930"/>
            <a:ext cx="3341157" cy="2295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DD334F8-D39A-4657-A911-FB1D7EE7652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8598" y="4077072"/>
            <a:ext cx="3567858" cy="2448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425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602663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2060848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главных задач в работе руководителя по ФВ – создание условий, гарантирующих формирование и укрепление здоровья воспитанников.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http://varikoznog.ru/wp-content/uploads/2014/05/zaryadkam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071934" y="3643314"/>
            <a:ext cx="4749966" cy="25717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3643313"/>
            <a:ext cx="38204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“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сберегающие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технологии” как раз и интегрирует все направления работы руководителя по ФВ по сохранению, формированию и укреплению здоровья детей дошкольного возраста.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54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6F67EC4-6DE5-4684-BAF7-F392A5AD7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8064896" cy="172819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ДОУ с семьей по вопросам охраны и укрепления здоровья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2204864"/>
            <a:ext cx="7992888" cy="446449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стенды для родителей в каждой возрастной группе, освещающие вопросы оздоровления (комплексы упражнений для профилактики нарушений опорно-двигательного аппарата, органов зрения, для развития общей и мелкой моторики, пальчиковые игры)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Информационные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стенды медицинских работников о медицинской профилактической работе с детьми в ДОУ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Приобщение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к участию в физкультурно-массовых мероприятиях ДОУ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Консультации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беседы с родителями по вопросам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здоровьесбережения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26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29D972A-1707-47BF-BDC4-E51840E35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9694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внедрения здровьесберегающих технологий в ДОУ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556792"/>
            <a:ext cx="7848872" cy="504056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Сформированные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здорового образа жизни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Правильное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детского организма, повышение его сопротивляемости инфекциям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Улучшение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здоровья и показателей физической подготовленности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гигиенической культуры, наличие потребности в здоровом образе жизни</a:t>
            </a:r>
          </a:p>
          <a:p>
            <a:pPr marL="45720" indent="0" algn="ctr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Сформированная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активная родительская позиция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Повышение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 родителей в вопросах физического развития и здоровья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Активное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родителей в жизнедеятельности ДОУ</a:t>
            </a:r>
          </a:p>
        </p:txBody>
      </p:sp>
    </p:spTree>
    <p:extLst>
      <p:ext uri="{BB962C8B-B14F-4D97-AF65-F5344CB8AC3E}">
        <p14:creationId xmlns:p14="http://schemas.microsoft.com/office/powerpoint/2010/main" val="236627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304DD7C-D8A4-4F12-8435-FCA0B7B49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D9DE043-B4B5-48C6-AAF8-6D6087B2A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16002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280DB70-3BEB-4552-AF1A-D2F08D7002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5447" y="1556792"/>
            <a:ext cx="8208912" cy="34747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Здоровьесберегающим технологиям должно уделяться как можно больше внимания в дошкольном возрасте, когда у ребенка закладываются основные навыки по формированию здоровья, это самое благоприятное время для выработки правильных привычек, которые в сочетании с обучением дошкольникам методам приведут к положительным результатам. Кроме этого, именно в этом дошкольном возрасте отмечается более тесная связь с семьей и воспитателем, что помогает наиболее эффективно воздействовать на ребенка и на членов его семьи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5207E79-6BE0-4CDF-9BA9-6897347A4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0528" y="4804463"/>
            <a:ext cx="9144000" cy="193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3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C22DC51-A66A-45C0-8EA9-BF5FEA2DD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505" y="0"/>
            <a:ext cx="915150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60648"/>
            <a:ext cx="5832648" cy="1728192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- это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3284984"/>
            <a:ext cx="8424936" cy="273630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мер, включающая взаимосвязь и взаимодействие всех факторов образовательной среды, направленных на сохранение здоровья ребенка на всех этапах обучения и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3544613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6D240B8-75C1-41CF-AD34-4C43C670C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8904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556792"/>
            <a:ext cx="8064896" cy="475252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гиподинамия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(нарушение функций опорно-двигательного аппарата, кровообращения, дыхания, пищеварения, нарушение зрения и т.п.)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детские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стрессы (нервные расстройства вследствие отрицательной психологической обстановки в семье, излишнего шума и нервности в детском коллективе)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тревожность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(недостаток эмоциональной поддержки в детском саду и семье, недостаток информации)</a:t>
            </a:r>
          </a:p>
        </p:txBody>
      </p:sp>
    </p:spTree>
    <p:extLst>
      <p:ext uri="{BB962C8B-B14F-4D97-AF65-F5344CB8AC3E}">
        <p14:creationId xmlns:p14="http://schemas.microsoft.com/office/powerpoint/2010/main" val="95980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5A36671-7EAA-412F-BEB4-2FF0FF7F5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49694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здоровьесберегающих технологий в ДОУ: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916832"/>
            <a:ext cx="8496944" cy="424847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Предоставить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высокий уровень здоровья, обеспечив его необходимыми умениями, навыками, заложив в него основы культуры здоровья. Достижение этой цели происходит через обучение воспитанниками основ гигиены, безопасного поведения, разумного отношения к своему здоровью</a:t>
            </a:r>
          </a:p>
        </p:txBody>
      </p:sp>
    </p:spTree>
    <p:extLst>
      <p:ext uri="{BB962C8B-B14F-4D97-AF65-F5344CB8AC3E}">
        <p14:creationId xmlns:p14="http://schemas.microsoft.com/office/powerpoint/2010/main" val="167636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0434CB4-D795-4941-8A88-425D2A150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B69AC0-9483-4BA7-90BE-76D3FB187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0"/>
            <a:ext cx="7992888" cy="208823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здоровьесберегающих технологий в ДОУ: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E6A85CF-BB51-4C6C-818E-E6A045C27F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1520" y="1988840"/>
            <a:ext cx="8784976" cy="453650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Сформировать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здоровьесберегающее поведение в ДОУ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Развивать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дружеские взаимоотношения через игру и общения в повседневной жизни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Корректировать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эмоциональных трудностей у детей (тревожность, страхи, агрессивность, низкая самооценка)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Объединить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усилия воспитателя и родителей для создания максимально комфортных условий обучения и сохранения здоровья</a:t>
            </a:r>
          </a:p>
        </p:txBody>
      </p:sp>
    </p:spTree>
    <p:extLst>
      <p:ext uri="{BB962C8B-B14F-4D97-AF65-F5344CB8AC3E}">
        <p14:creationId xmlns:p14="http://schemas.microsoft.com/office/powerpoint/2010/main" val="343741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C952E7C-68BA-4EDC-8601-E77475983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1579BD-3E43-4514-9170-0A2B54099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16" y="116632"/>
            <a:ext cx="8712968" cy="244827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здоровьесберегающих технологий в ДОУ: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2FA2ECB-D429-4399-957A-7B0A8D03979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5536" y="2681536"/>
            <a:ext cx="8136904" cy="37718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Создание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среды, обеспечивающей атмосферу доброжелательности, веры в силы ребенка, индивидуальный подход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Творческий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 к процессу обучения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Осознание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ребенком успешности в любых видах деятельности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Обеспечение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Комплексная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закаливания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813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9648D93-0CFD-4602-8D47-A27F84BC7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568952" cy="1512168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здоровьесбережения в ДОУ: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412776"/>
            <a:ext cx="8712968" cy="496855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оздоровительные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режимы;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комплекс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закаливающих мероприятий (хождение по “дорожкам здоровья”, пребывание детей на свежем воздухе, бодрящая гимнастика);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непосредственная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 по физической культуре;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оптимизация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двигательного режима: традиционная двигательная деятельность детей (утренняя гимнастика, физкультурные занятия, проведение подвижных игр, прогулки;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организация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рационального питания;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медико-профилактическая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детьми и родителями;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соблюдение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СанПиНа к организации педагогического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процесса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68145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A1D0997-D0B3-4592-A5DE-4D6FBA386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B07582F-31AC-4C1E-BE91-049C06941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411" y="99473"/>
            <a:ext cx="8640959" cy="194421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здоровьесберегающих технологий: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719D7E7-1073-4823-B4BE-EC59131966C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1560" y="2708920"/>
            <a:ext cx="7992888" cy="347472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Технологии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сохранения и стимулирования здоровья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Технологии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здоровому образу жизни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Коррекционные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</a:p>
        </p:txBody>
      </p:sp>
      <p:pic>
        <p:nvPicPr>
          <p:cNvPr id="1030" name="Picture 6" descr="http://school180.edusite.ru/DswMedia/0_81c78_a6f25acf_orig.png">
            <a:extLst>
              <a:ext uri="{FF2B5EF4-FFF2-40B4-BE49-F238E27FC236}">
                <a16:creationId xmlns="" xmlns:a16="http://schemas.microsoft.com/office/drawing/2014/main" id="{64ADD750-9E94-446B-BBD1-3B88B37A1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4725144"/>
            <a:ext cx="9324528" cy="212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56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976</TotalTime>
  <Words>1014</Words>
  <Application>Microsoft Office PowerPoint</Application>
  <PresentationFormat>Экран (4:3)</PresentationFormat>
  <Paragraphs>97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Воздушный поток</vt:lpstr>
      <vt:lpstr>Консультация   «Двигательные этюды как вид здоровье сберегающей педагогики»</vt:lpstr>
      <vt:lpstr>Презентация PowerPoint</vt:lpstr>
      <vt:lpstr>Здоровьесберегающие технологии - это</vt:lpstr>
      <vt:lpstr>Актуальность</vt:lpstr>
      <vt:lpstr>Цель здоровьесберегающих технологий в ДОУ:</vt:lpstr>
      <vt:lpstr>Задачи здоровьесберегающих технологий в ДОУ:</vt:lpstr>
      <vt:lpstr>Принципы здоровьесберегающих технологий в ДОУ:</vt:lpstr>
      <vt:lpstr>Система здоровьесбережения в ДОУ:</vt:lpstr>
      <vt:lpstr>Использование здоровьесберегающих технологий:</vt:lpstr>
      <vt:lpstr>Презентация PowerPoint</vt:lpstr>
      <vt:lpstr>Релаксация</vt:lpstr>
      <vt:lpstr>Пальчиковая гимнастика</vt:lpstr>
      <vt:lpstr>Утренняя гимнастика</vt:lpstr>
      <vt:lpstr>Дорожки здоровья</vt:lpstr>
      <vt:lpstr>Гимнастика для глаз</vt:lpstr>
      <vt:lpstr>Подвижные и спортивные игры</vt:lpstr>
      <vt:lpstr>Динамическая пауза</vt:lpstr>
      <vt:lpstr>Дыхательная гимнастика</vt:lpstr>
      <vt:lpstr>Физкультминутки</vt:lpstr>
      <vt:lpstr>Взаимодействие ДОУ с семьей по вопросам охраны и укрепления здоровья детей</vt:lpstr>
      <vt:lpstr>Результаты внедрения здровьесберегающих технологий в ДОУ</vt:lpstr>
      <vt:lpstr>Вывод: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Здоровьесберегающие технологии в ДОУ</dc:title>
  <dc:creator>user</dc:creator>
  <cp:lastModifiedBy>TurkeyMurkey</cp:lastModifiedBy>
  <cp:revision>58</cp:revision>
  <dcterms:created xsi:type="dcterms:W3CDTF">2016-07-28T16:36:33Z</dcterms:created>
  <dcterms:modified xsi:type="dcterms:W3CDTF">2021-04-10T13:51:29Z</dcterms:modified>
</cp:coreProperties>
</file>