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66" r:id="rId3"/>
    <p:sldId id="267" r:id="rId4"/>
    <p:sldId id="257" r:id="rId5"/>
    <p:sldId id="258" r:id="rId6"/>
    <p:sldId id="259" r:id="rId7"/>
    <p:sldId id="272" r:id="rId8"/>
    <p:sldId id="265" r:id="rId9"/>
    <p:sldId id="280" r:id="rId10"/>
    <p:sldId id="268" r:id="rId11"/>
    <p:sldId id="270" r:id="rId12"/>
    <p:sldId id="278" r:id="rId13"/>
    <p:sldId id="279" r:id="rId14"/>
    <p:sldId id="260" r:id="rId15"/>
    <p:sldId id="275" r:id="rId16"/>
    <p:sldId id="276" r:id="rId17"/>
    <p:sldId id="277" r:id="rId18"/>
    <p:sldId id="273" r:id="rId19"/>
    <p:sldId id="269" r:id="rId20"/>
    <p:sldId id="274" r:id="rId21"/>
    <p:sldId id="271" r:id="rId22"/>
    <p:sldId id="281" r:id="rId23"/>
    <p:sldId id="261" r:id="rId24"/>
    <p:sldId id="263" r:id="rId25"/>
    <p:sldId id="264" r:id="rId26"/>
    <p:sldId id="262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066A1F-5068-45EE-9D6F-BE8ABE2A750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56575C-0793-4EF6-B3DF-BB6D5F3338EB}">
      <dgm:prSet phldrT="[Текст]"/>
      <dgm:spPr/>
      <dgm:t>
        <a:bodyPr/>
        <a:lstStyle/>
        <a:p>
          <a:r>
            <a:rPr lang="ru-RU" dirty="0" smtClean="0"/>
            <a:t>Исследовательские  способности</a:t>
          </a:r>
          <a:endParaRPr lang="ru-RU" dirty="0"/>
        </a:p>
      </dgm:t>
    </dgm:pt>
    <dgm:pt modelId="{3BD1762D-1AAF-4A0C-92FB-8F182AAC3E1C}" type="parTrans" cxnId="{789F6E6C-1C03-4777-A91D-C87E2394ED6B}">
      <dgm:prSet/>
      <dgm:spPr/>
      <dgm:t>
        <a:bodyPr/>
        <a:lstStyle/>
        <a:p>
          <a:endParaRPr lang="ru-RU"/>
        </a:p>
      </dgm:t>
    </dgm:pt>
    <dgm:pt modelId="{752C4BE5-8777-4F14-9245-FBB2360939EF}" type="sibTrans" cxnId="{789F6E6C-1C03-4777-A91D-C87E2394ED6B}">
      <dgm:prSet/>
      <dgm:spPr/>
      <dgm:t>
        <a:bodyPr/>
        <a:lstStyle/>
        <a:p>
          <a:endParaRPr lang="ru-RU"/>
        </a:p>
      </dgm:t>
    </dgm:pt>
    <dgm:pt modelId="{9D00F55F-67BF-42C1-895F-A022D69CA7BF}">
      <dgm:prSet phldrT="[Текст]"/>
      <dgm:spPr/>
      <dgm:t>
        <a:bodyPr/>
        <a:lstStyle/>
        <a:p>
          <a:r>
            <a:rPr lang="ru-RU" dirty="0" smtClean="0"/>
            <a:t>Поисковая активность</a:t>
          </a:r>
          <a:endParaRPr lang="ru-RU" dirty="0"/>
        </a:p>
      </dgm:t>
    </dgm:pt>
    <dgm:pt modelId="{5D217ACA-5EA5-4C9C-8807-0BAC81A67D7C}" type="parTrans" cxnId="{BDC837C7-763E-4A98-9E9B-86D2B043D0C3}">
      <dgm:prSet/>
      <dgm:spPr/>
      <dgm:t>
        <a:bodyPr/>
        <a:lstStyle/>
        <a:p>
          <a:endParaRPr lang="ru-RU"/>
        </a:p>
      </dgm:t>
    </dgm:pt>
    <dgm:pt modelId="{19662D6E-21B6-4640-830B-B7AAF646B2D0}" type="sibTrans" cxnId="{BDC837C7-763E-4A98-9E9B-86D2B043D0C3}">
      <dgm:prSet/>
      <dgm:spPr/>
      <dgm:t>
        <a:bodyPr/>
        <a:lstStyle/>
        <a:p>
          <a:endParaRPr lang="ru-RU"/>
        </a:p>
      </dgm:t>
    </dgm:pt>
    <dgm:pt modelId="{138B284C-330A-46FF-9F62-B33E3A07EE52}">
      <dgm:prSet phldrT="[Текст]"/>
      <dgm:spPr/>
      <dgm:t>
        <a:bodyPr/>
        <a:lstStyle/>
        <a:p>
          <a:r>
            <a:rPr lang="ru-RU" dirty="0" smtClean="0"/>
            <a:t>Дивергентное  мышление</a:t>
          </a:r>
          <a:endParaRPr lang="ru-RU" dirty="0"/>
        </a:p>
      </dgm:t>
    </dgm:pt>
    <dgm:pt modelId="{CE196344-D28C-4E3B-B8A4-6EAE49296D91}" type="parTrans" cxnId="{3799AB84-5D9F-48B8-9CB0-14FC7FDB5EEA}">
      <dgm:prSet/>
      <dgm:spPr/>
      <dgm:t>
        <a:bodyPr/>
        <a:lstStyle/>
        <a:p>
          <a:endParaRPr lang="ru-RU"/>
        </a:p>
      </dgm:t>
    </dgm:pt>
    <dgm:pt modelId="{FAE03E91-4945-4F7F-9796-F95584C72303}" type="sibTrans" cxnId="{3799AB84-5D9F-48B8-9CB0-14FC7FDB5EEA}">
      <dgm:prSet/>
      <dgm:spPr/>
      <dgm:t>
        <a:bodyPr/>
        <a:lstStyle/>
        <a:p>
          <a:endParaRPr lang="ru-RU"/>
        </a:p>
      </dgm:t>
    </dgm:pt>
    <dgm:pt modelId="{94EFFA07-BD37-48D2-A9E7-8773D9353220}">
      <dgm:prSet phldrT="[Текст]"/>
      <dgm:spPr/>
      <dgm:t>
        <a:bodyPr/>
        <a:lstStyle/>
        <a:p>
          <a:r>
            <a:rPr lang="ru-RU" dirty="0" smtClean="0"/>
            <a:t>Конвергентное  мышление</a:t>
          </a:r>
          <a:endParaRPr lang="ru-RU" dirty="0"/>
        </a:p>
      </dgm:t>
    </dgm:pt>
    <dgm:pt modelId="{16E7D9D4-E2B6-4AE1-84E8-6BF6A96600A5}" type="parTrans" cxnId="{B8CE6A88-767A-456B-B420-986DE975AF38}">
      <dgm:prSet/>
      <dgm:spPr/>
      <dgm:t>
        <a:bodyPr/>
        <a:lstStyle/>
        <a:p>
          <a:endParaRPr lang="ru-RU"/>
        </a:p>
      </dgm:t>
    </dgm:pt>
    <dgm:pt modelId="{D8A45198-627D-4B79-8E87-9D334D427438}" type="sibTrans" cxnId="{B8CE6A88-767A-456B-B420-986DE975AF38}">
      <dgm:prSet/>
      <dgm:spPr/>
      <dgm:t>
        <a:bodyPr/>
        <a:lstStyle/>
        <a:p>
          <a:endParaRPr lang="ru-RU"/>
        </a:p>
      </dgm:t>
    </dgm:pt>
    <dgm:pt modelId="{C91D3D15-7699-45E6-B67A-5F7BD4C27AE5}" type="pres">
      <dgm:prSet presAssocID="{92066A1F-5068-45EE-9D6F-BE8ABE2A750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797070-55FE-45A4-B12D-8DAB4C34ADBC}" type="pres">
      <dgm:prSet presAssocID="{92066A1F-5068-45EE-9D6F-BE8ABE2A7500}" presName="matrix" presStyleCnt="0"/>
      <dgm:spPr/>
    </dgm:pt>
    <dgm:pt modelId="{EE0199CB-E313-4A19-B023-946A2E48D15F}" type="pres">
      <dgm:prSet presAssocID="{92066A1F-5068-45EE-9D6F-BE8ABE2A7500}" presName="tile1" presStyleLbl="node1" presStyleIdx="0" presStyleCnt="4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FC039A0D-11F7-4B2B-B4B2-1C2CC5585B1E}" type="pres">
      <dgm:prSet presAssocID="{92066A1F-5068-45EE-9D6F-BE8ABE2A750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D7F27-30A7-4CF7-A618-8FA324419627}" type="pres">
      <dgm:prSet presAssocID="{92066A1F-5068-45EE-9D6F-BE8ABE2A7500}" presName="tile2" presStyleLbl="node1" presStyleIdx="1" presStyleCnt="4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36CF86EB-EC40-4F24-A800-75F83A12AD71}" type="pres">
      <dgm:prSet presAssocID="{92066A1F-5068-45EE-9D6F-BE8ABE2A750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880986-8311-4E1B-B3B2-2086C3B55707}" type="pres">
      <dgm:prSet presAssocID="{92066A1F-5068-45EE-9D6F-BE8ABE2A7500}" presName="tile3" presStyleLbl="node1" presStyleIdx="2" presStyleCnt="4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7323848-67F0-4CA4-AD9E-32FD29430621}" type="pres">
      <dgm:prSet presAssocID="{92066A1F-5068-45EE-9D6F-BE8ABE2A750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5BC29-9C83-4934-8211-34CEF7A5E0F8}" type="pres">
      <dgm:prSet presAssocID="{92066A1F-5068-45EE-9D6F-BE8ABE2A7500}" presName="tile4" presStyleLbl="node1" presStyleIdx="3" presStyleCnt="4" custLinFactNeighborX="37500" custLinFactNeighborY="28125"/>
      <dgm:spPr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6E6507E-47FC-4BB0-BBDF-CD7D69BF3C1A}" type="pres">
      <dgm:prSet presAssocID="{92066A1F-5068-45EE-9D6F-BE8ABE2A7500}" presName="tile4text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E0DC6231-3EAC-4546-9DB9-492C96374A8F}" type="pres">
      <dgm:prSet presAssocID="{92066A1F-5068-45EE-9D6F-BE8ABE2A750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ADB4772-884B-4360-B617-909E1B973124}" type="presOf" srcId="{94EFFA07-BD37-48D2-A9E7-8773D9353220}" destId="{C7880986-8311-4E1B-B3B2-2086C3B55707}" srcOrd="0" destOrd="0" presId="urn:microsoft.com/office/officeart/2005/8/layout/matrix1"/>
    <dgm:cxn modelId="{789F6E6C-1C03-4777-A91D-C87E2394ED6B}" srcId="{92066A1F-5068-45EE-9D6F-BE8ABE2A7500}" destId="{4F56575C-0793-4EF6-B3DF-BB6D5F3338EB}" srcOrd="0" destOrd="0" parTransId="{3BD1762D-1AAF-4A0C-92FB-8F182AAC3E1C}" sibTransId="{752C4BE5-8777-4F14-9245-FBB2360939EF}"/>
    <dgm:cxn modelId="{A532B929-130B-4235-9608-692491E0322C}" type="presOf" srcId="{4F56575C-0793-4EF6-B3DF-BB6D5F3338EB}" destId="{E0DC6231-3EAC-4546-9DB9-492C96374A8F}" srcOrd="0" destOrd="0" presId="urn:microsoft.com/office/officeart/2005/8/layout/matrix1"/>
    <dgm:cxn modelId="{5CD0D2AB-FF47-4BC0-8E54-554E75DF14A2}" type="presOf" srcId="{138B284C-330A-46FF-9F62-B33E3A07EE52}" destId="{36CF86EB-EC40-4F24-A800-75F83A12AD71}" srcOrd="1" destOrd="0" presId="urn:microsoft.com/office/officeart/2005/8/layout/matrix1"/>
    <dgm:cxn modelId="{B8CE6A88-767A-456B-B420-986DE975AF38}" srcId="{4F56575C-0793-4EF6-B3DF-BB6D5F3338EB}" destId="{94EFFA07-BD37-48D2-A9E7-8773D9353220}" srcOrd="2" destOrd="0" parTransId="{16E7D9D4-E2B6-4AE1-84E8-6BF6A96600A5}" sibTransId="{D8A45198-627D-4B79-8E87-9D334D427438}"/>
    <dgm:cxn modelId="{08DC569B-E68B-4D2B-9E60-F2336CC82752}" type="presOf" srcId="{9D00F55F-67BF-42C1-895F-A022D69CA7BF}" destId="{FC039A0D-11F7-4B2B-B4B2-1C2CC5585B1E}" srcOrd="1" destOrd="0" presId="urn:microsoft.com/office/officeart/2005/8/layout/matrix1"/>
    <dgm:cxn modelId="{3799AB84-5D9F-48B8-9CB0-14FC7FDB5EEA}" srcId="{4F56575C-0793-4EF6-B3DF-BB6D5F3338EB}" destId="{138B284C-330A-46FF-9F62-B33E3A07EE52}" srcOrd="1" destOrd="0" parTransId="{CE196344-D28C-4E3B-B8A4-6EAE49296D91}" sibTransId="{FAE03E91-4945-4F7F-9796-F95584C72303}"/>
    <dgm:cxn modelId="{EA1E86C8-88C2-4224-8F5E-6732E0A650BA}" type="presOf" srcId="{92066A1F-5068-45EE-9D6F-BE8ABE2A7500}" destId="{C91D3D15-7699-45E6-B67A-5F7BD4C27AE5}" srcOrd="0" destOrd="0" presId="urn:microsoft.com/office/officeart/2005/8/layout/matrix1"/>
    <dgm:cxn modelId="{73A52043-9A27-4AF2-86A9-204F29F2F5A8}" type="presOf" srcId="{9D00F55F-67BF-42C1-895F-A022D69CA7BF}" destId="{EE0199CB-E313-4A19-B023-946A2E48D15F}" srcOrd="0" destOrd="0" presId="urn:microsoft.com/office/officeart/2005/8/layout/matrix1"/>
    <dgm:cxn modelId="{C525B114-492C-478A-9E37-2DB6698B8715}" type="presOf" srcId="{94EFFA07-BD37-48D2-A9E7-8773D9353220}" destId="{57323848-67F0-4CA4-AD9E-32FD29430621}" srcOrd="1" destOrd="0" presId="urn:microsoft.com/office/officeart/2005/8/layout/matrix1"/>
    <dgm:cxn modelId="{157545A9-8200-4F4F-8178-CAF480028244}" type="presOf" srcId="{138B284C-330A-46FF-9F62-B33E3A07EE52}" destId="{1F5D7F27-30A7-4CF7-A618-8FA324419627}" srcOrd="0" destOrd="0" presId="urn:microsoft.com/office/officeart/2005/8/layout/matrix1"/>
    <dgm:cxn modelId="{BDC837C7-763E-4A98-9E9B-86D2B043D0C3}" srcId="{4F56575C-0793-4EF6-B3DF-BB6D5F3338EB}" destId="{9D00F55F-67BF-42C1-895F-A022D69CA7BF}" srcOrd="0" destOrd="0" parTransId="{5D217ACA-5EA5-4C9C-8807-0BAC81A67D7C}" sibTransId="{19662D6E-21B6-4640-830B-B7AAF646B2D0}"/>
    <dgm:cxn modelId="{8FA02284-CF77-44E1-AB93-DEFAD395A65B}" type="presParOf" srcId="{C91D3D15-7699-45E6-B67A-5F7BD4C27AE5}" destId="{C1797070-55FE-45A4-B12D-8DAB4C34ADBC}" srcOrd="0" destOrd="0" presId="urn:microsoft.com/office/officeart/2005/8/layout/matrix1"/>
    <dgm:cxn modelId="{3716F19C-E33D-4AE6-93E0-702CC802C45A}" type="presParOf" srcId="{C1797070-55FE-45A4-B12D-8DAB4C34ADBC}" destId="{EE0199CB-E313-4A19-B023-946A2E48D15F}" srcOrd="0" destOrd="0" presId="urn:microsoft.com/office/officeart/2005/8/layout/matrix1"/>
    <dgm:cxn modelId="{471DD7EE-9361-446E-BCD9-8C3643D281D4}" type="presParOf" srcId="{C1797070-55FE-45A4-B12D-8DAB4C34ADBC}" destId="{FC039A0D-11F7-4B2B-B4B2-1C2CC5585B1E}" srcOrd="1" destOrd="0" presId="urn:microsoft.com/office/officeart/2005/8/layout/matrix1"/>
    <dgm:cxn modelId="{C1F34ADC-7BB8-4C47-9269-2D5DE4D7B3BE}" type="presParOf" srcId="{C1797070-55FE-45A4-B12D-8DAB4C34ADBC}" destId="{1F5D7F27-30A7-4CF7-A618-8FA324419627}" srcOrd="2" destOrd="0" presId="urn:microsoft.com/office/officeart/2005/8/layout/matrix1"/>
    <dgm:cxn modelId="{01E86FB1-88FC-4B64-B784-254DF3549FCB}" type="presParOf" srcId="{C1797070-55FE-45A4-B12D-8DAB4C34ADBC}" destId="{36CF86EB-EC40-4F24-A800-75F83A12AD71}" srcOrd="3" destOrd="0" presId="urn:microsoft.com/office/officeart/2005/8/layout/matrix1"/>
    <dgm:cxn modelId="{0BBA8932-08B6-43D4-B6CE-7655EFAAD388}" type="presParOf" srcId="{C1797070-55FE-45A4-B12D-8DAB4C34ADBC}" destId="{C7880986-8311-4E1B-B3B2-2086C3B55707}" srcOrd="4" destOrd="0" presId="urn:microsoft.com/office/officeart/2005/8/layout/matrix1"/>
    <dgm:cxn modelId="{6CD14D8F-C756-4475-8BAF-6F6872A3726B}" type="presParOf" srcId="{C1797070-55FE-45A4-B12D-8DAB4C34ADBC}" destId="{57323848-67F0-4CA4-AD9E-32FD29430621}" srcOrd="5" destOrd="0" presId="urn:microsoft.com/office/officeart/2005/8/layout/matrix1"/>
    <dgm:cxn modelId="{6885752F-5713-4244-8D62-8739A0781C42}" type="presParOf" srcId="{C1797070-55FE-45A4-B12D-8DAB4C34ADBC}" destId="{2CD5BC29-9C83-4934-8211-34CEF7A5E0F8}" srcOrd="6" destOrd="0" presId="urn:microsoft.com/office/officeart/2005/8/layout/matrix1"/>
    <dgm:cxn modelId="{17185843-A6A7-4D87-BCD8-CAEBE4898DCC}" type="presParOf" srcId="{C1797070-55FE-45A4-B12D-8DAB4C34ADBC}" destId="{D6E6507E-47FC-4BB0-BBDF-CD7D69BF3C1A}" srcOrd="7" destOrd="0" presId="urn:microsoft.com/office/officeart/2005/8/layout/matrix1"/>
    <dgm:cxn modelId="{F7D652B4-7846-4B94-92B0-523B917B3B1D}" type="presParOf" srcId="{C91D3D15-7699-45E6-B67A-5F7BD4C27AE5}" destId="{E0DC6231-3EAC-4546-9DB9-492C96374A8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F8948E-ECD9-4078-97F7-B93560AF172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547BB8-A83C-41EE-98C8-4332E36B362B}">
      <dgm:prSet phldrT="[Текст]"/>
      <dgm:spPr/>
      <dgm:t>
        <a:bodyPr/>
        <a:lstStyle/>
        <a:p>
          <a:r>
            <a:rPr lang="ru-RU" dirty="0" smtClean="0"/>
            <a:t>конвергентное</a:t>
          </a:r>
          <a:endParaRPr lang="ru-RU" dirty="0"/>
        </a:p>
      </dgm:t>
    </dgm:pt>
    <dgm:pt modelId="{174EDF24-CB50-4CC4-B7A0-B2EC07C3054D}" type="parTrans" cxnId="{54542E46-4554-4446-A1DC-1F73308A9D2A}">
      <dgm:prSet/>
      <dgm:spPr/>
      <dgm:t>
        <a:bodyPr/>
        <a:lstStyle/>
        <a:p>
          <a:endParaRPr lang="ru-RU"/>
        </a:p>
      </dgm:t>
    </dgm:pt>
    <dgm:pt modelId="{995F14A1-7012-4A49-868F-0EFB4011B85D}" type="sibTrans" cxnId="{54542E46-4554-4446-A1DC-1F73308A9D2A}">
      <dgm:prSet/>
      <dgm:spPr/>
      <dgm:t>
        <a:bodyPr/>
        <a:lstStyle/>
        <a:p>
          <a:endParaRPr lang="ru-RU"/>
        </a:p>
      </dgm:t>
    </dgm:pt>
    <dgm:pt modelId="{2D53FBD2-0E53-4555-9112-01C16E8EF9A2}">
      <dgm:prSet phldrT="[Текст]"/>
      <dgm:spPr/>
      <dgm:t>
        <a:bodyPr/>
        <a:lstStyle/>
        <a:p>
          <a:r>
            <a:rPr lang="ru-RU" dirty="0" smtClean="0"/>
            <a:t>Направленное на поиск единственного решения</a:t>
          </a:r>
          <a:endParaRPr lang="ru-RU" dirty="0"/>
        </a:p>
      </dgm:t>
    </dgm:pt>
    <dgm:pt modelId="{C7E3E3F2-C72F-4042-BB11-A6D7BCF20D92}" type="parTrans" cxnId="{DC150B68-E190-4CE4-9895-9AAB630F9EA1}">
      <dgm:prSet/>
      <dgm:spPr/>
      <dgm:t>
        <a:bodyPr/>
        <a:lstStyle/>
        <a:p>
          <a:endParaRPr lang="ru-RU"/>
        </a:p>
      </dgm:t>
    </dgm:pt>
    <dgm:pt modelId="{4B2C4790-FFE7-43A9-91AD-AD1710BE1C4A}" type="sibTrans" cxnId="{DC150B68-E190-4CE4-9895-9AAB630F9EA1}">
      <dgm:prSet/>
      <dgm:spPr/>
      <dgm:t>
        <a:bodyPr/>
        <a:lstStyle/>
        <a:p>
          <a:endParaRPr lang="ru-RU"/>
        </a:p>
      </dgm:t>
    </dgm:pt>
    <dgm:pt modelId="{2A5FA62D-558F-4B5A-B2AB-77B5C5BFA1AE}">
      <dgm:prSet phldrT="[Текст]" phldr="1"/>
      <dgm:spPr/>
      <dgm:t>
        <a:bodyPr/>
        <a:lstStyle/>
        <a:p>
          <a:endParaRPr lang="ru-RU" dirty="0"/>
        </a:p>
      </dgm:t>
    </dgm:pt>
    <dgm:pt modelId="{ABE03EFE-79C8-4666-A803-D9F50D723407}" type="parTrans" cxnId="{7A214A96-DC82-469D-8FC8-447867890808}">
      <dgm:prSet/>
      <dgm:spPr/>
      <dgm:t>
        <a:bodyPr/>
        <a:lstStyle/>
        <a:p>
          <a:endParaRPr lang="ru-RU"/>
        </a:p>
      </dgm:t>
    </dgm:pt>
    <dgm:pt modelId="{4113B303-EB2B-4785-B314-FF60192AABF5}" type="sibTrans" cxnId="{7A214A96-DC82-469D-8FC8-447867890808}">
      <dgm:prSet/>
      <dgm:spPr/>
      <dgm:t>
        <a:bodyPr/>
        <a:lstStyle/>
        <a:p>
          <a:endParaRPr lang="ru-RU"/>
        </a:p>
      </dgm:t>
    </dgm:pt>
    <dgm:pt modelId="{0D891FE3-9F5E-4EDD-9B5D-8CD8E1005F3B}">
      <dgm:prSet phldrT="[Текст]"/>
      <dgm:spPr/>
      <dgm:t>
        <a:bodyPr/>
        <a:lstStyle/>
        <a:p>
          <a:r>
            <a:rPr lang="ru-RU" dirty="0" smtClean="0"/>
            <a:t>дивергентное</a:t>
          </a:r>
          <a:endParaRPr lang="ru-RU" dirty="0"/>
        </a:p>
      </dgm:t>
    </dgm:pt>
    <dgm:pt modelId="{E3EDF86F-1A34-4174-9F80-1B6A32C3729A}" type="parTrans" cxnId="{2B08F88E-979D-41A0-868B-D34C1D799A20}">
      <dgm:prSet/>
      <dgm:spPr/>
      <dgm:t>
        <a:bodyPr/>
        <a:lstStyle/>
        <a:p>
          <a:endParaRPr lang="ru-RU"/>
        </a:p>
      </dgm:t>
    </dgm:pt>
    <dgm:pt modelId="{77560A29-CC05-4895-98DD-A109465C0952}" type="sibTrans" cxnId="{2B08F88E-979D-41A0-868B-D34C1D799A20}">
      <dgm:prSet/>
      <dgm:spPr/>
      <dgm:t>
        <a:bodyPr/>
        <a:lstStyle/>
        <a:p>
          <a:endParaRPr lang="ru-RU"/>
        </a:p>
      </dgm:t>
    </dgm:pt>
    <dgm:pt modelId="{9C1AA0BF-2623-4B40-976B-C5849D0D0AD5}">
      <dgm:prSet phldrT="[Текст]"/>
      <dgm:spPr/>
      <dgm:t>
        <a:bodyPr/>
        <a:lstStyle/>
        <a:p>
          <a:r>
            <a:rPr lang="ru-RU" dirty="0" smtClean="0"/>
            <a:t>Связано  с порождением множества  решений</a:t>
          </a:r>
          <a:endParaRPr lang="ru-RU" dirty="0"/>
        </a:p>
      </dgm:t>
    </dgm:pt>
    <dgm:pt modelId="{F313D836-4B7C-4290-8713-7543004B6C19}" type="parTrans" cxnId="{6D4F2E8C-BDDD-4B5E-880B-29D145E70D2F}">
      <dgm:prSet/>
      <dgm:spPr/>
      <dgm:t>
        <a:bodyPr/>
        <a:lstStyle/>
        <a:p>
          <a:endParaRPr lang="ru-RU"/>
        </a:p>
      </dgm:t>
    </dgm:pt>
    <dgm:pt modelId="{482581F0-58A2-4B38-92FA-E6B24546DDB0}" type="sibTrans" cxnId="{6D4F2E8C-BDDD-4B5E-880B-29D145E70D2F}">
      <dgm:prSet/>
      <dgm:spPr/>
      <dgm:t>
        <a:bodyPr/>
        <a:lstStyle/>
        <a:p>
          <a:endParaRPr lang="ru-RU"/>
        </a:p>
      </dgm:t>
    </dgm:pt>
    <dgm:pt modelId="{C00A52C2-BD01-4CA2-A70B-592D75A1A0AB}">
      <dgm:prSet phldrT="[Текст]" phldr="1"/>
      <dgm:spPr/>
      <dgm:t>
        <a:bodyPr/>
        <a:lstStyle/>
        <a:p>
          <a:endParaRPr lang="ru-RU" dirty="0"/>
        </a:p>
      </dgm:t>
    </dgm:pt>
    <dgm:pt modelId="{7F29F770-CD5E-428C-A815-69C983FF4FC0}" type="parTrans" cxnId="{41047E8E-A4F6-405D-8327-8B77682DB42A}">
      <dgm:prSet/>
      <dgm:spPr/>
      <dgm:t>
        <a:bodyPr/>
        <a:lstStyle/>
        <a:p>
          <a:endParaRPr lang="ru-RU"/>
        </a:p>
      </dgm:t>
    </dgm:pt>
    <dgm:pt modelId="{FB5A16CA-A91F-43BD-97C1-0B30454A7D35}" type="sibTrans" cxnId="{41047E8E-A4F6-405D-8327-8B77682DB42A}">
      <dgm:prSet/>
      <dgm:spPr/>
      <dgm:t>
        <a:bodyPr/>
        <a:lstStyle/>
        <a:p>
          <a:endParaRPr lang="ru-RU"/>
        </a:p>
      </dgm:t>
    </dgm:pt>
    <dgm:pt modelId="{A3C881A9-D5EF-4142-AF01-C681BA206BCB}">
      <dgm:prSet phldrT="[Текст]"/>
      <dgm:spPr/>
      <dgm:t>
        <a:bodyPr/>
        <a:lstStyle/>
        <a:p>
          <a:r>
            <a:rPr lang="ru-RU" dirty="0" smtClean="0"/>
            <a:t>творческое</a:t>
          </a:r>
          <a:endParaRPr lang="ru-RU" dirty="0"/>
        </a:p>
      </dgm:t>
    </dgm:pt>
    <dgm:pt modelId="{1D149BB3-59D2-46CC-91CB-F9EB38C96781}" type="parTrans" cxnId="{5C76FF52-6724-4E40-A5F3-EDEA20116F27}">
      <dgm:prSet/>
      <dgm:spPr/>
      <dgm:t>
        <a:bodyPr/>
        <a:lstStyle/>
        <a:p>
          <a:endParaRPr lang="ru-RU"/>
        </a:p>
      </dgm:t>
    </dgm:pt>
    <dgm:pt modelId="{767F2B57-9CC8-49A5-8A83-846EC9ECD67F}" type="sibTrans" cxnId="{5C76FF52-6724-4E40-A5F3-EDEA20116F27}">
      <dgm:prSet/>
      <dgm:spPr/>
      <dgm:t>
        <a:bodyPr/>
        <a:lstStyle/>
        <a:p>
          <a:endParaRPr lang="ru-RU"/>
        </a:p>
      </dgm:t>
    </dgm:pt>
    <dgm:pt modelId="{69058F2B-C18B-4003-8EE5-34AA3A3854B7}">
      <dgm:prSet phldrT="[Текст]" phldr="1"/>
      <dgm:spPr/>
      <dgm:t>
        <a:bodyPr/>
        <a:lstStyle/>
        <a:p>
          <a:endParaRPr lang="ru-RU" dirty="0"/>
        </a:p>
      </dgm:t>
    </dgm:pt>
    <dgm:pt modelId="{564CEE91-F753-45B6-9857-A9B771C82E3E}" type="parTrans" cxnId="{4013F53B-4EEB-4A50-8B6F-C1164F3C6209}">
      <dgm:prSet/>
      <dgm:spPr/>
      <dgm:t>
        <a:bodyPr/>
        <a:lstStyle/>
        <a:p>
          <a:endParaRPr lang="ru-RU"/>
        </a:p>
      </dgm:t>
    </dgm:pt>
    <dgm:pt modelId="{805996FB-3ADA-4AB8-9809-AD2A89271B57}" type="sibTrans" cxnId="{4013F53B-4EEB-4A50-8B6F-C1164F3C6209}">
      <dgm:prSet/>
      <dgm:spPr/>
      <dgm:t>
        <a:bodyPr/>
        <a:lstStyle/>
        <a:p>
          <a:endParaRPr lang="ru-RU"/>
        </a:p>
      </dgm:t>
    </dgm:pt>
    <dgm:pt modelId="{01CF3ECA-01B7-4712-8944-93EC00873602}">
      <dgm:prSet phldrT="[Текст]"/>
      <dgm:spPr/>
      <dgm:t>
        <a:bodyPr/>
        <a:lstStyle/>
        <a:p>
          <a:r>
            <a:rPr lang="ru-RU" dirty="0" smtClean="0"/>
            <a:t>Связано  с нахождением принципиально  новых  решений на  основе неоднозначных данных</a:t>
          </a:r>
          <a:endParaRPr lang="ru-RU" dirty="0"/>
        </a:p>
      </dgm:t>
    </dgm:pt>
    <dgm:pt modelId="{24E98C99-9349-4BD9-B062-F93EC77667A7}" type="parTrans" cxnId="{5830D2AA-75FB-4B7E-B878-0FEB44DF93D2}">
      <dgm:prSet/>
      <dgm:spPr/>
      <dgm:t>
        <a:bodyPr/>
        <a:lstStyle/>
        <a:p>
          <a:endParaRPr lang="ru-RU"/>
        </a:p>
      </dgm:t>
    </dgm:pt>
    <dgm:pt modelId="{6033AF5E-67A8-446C-8208-7F6E699D2A6D}" type="sibTrans" cxnId="{5830D2AA-75FB-4B7E-B878-0FEB44DF93D2}">
      <dgm:prSet/>
      <dgm:spPr/>
      <dgm:t>
        <a:bodyPr/>
        <a:lstStyle/>
        <a:p>
          <a:endParaRPr lang="ru-RU"/>
        </a:p>
      </dgm:t>
    </dgm:pt>
    <dgm:pt modelId="{9ACE16F3-E072-44BC-BF15-0E9E59192770}" type="pres">
      <dgm:prSet presAssocID="{36F8948E-ECD9-4078-97F7-B93560AF17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798896-7516-4338-900E-FE96D86004C9}" type="pres">
      <dgm:prSet presAssocID="{9A547BB8-A83C-41EE-98C8-4332E36B362B}" presName="linNode" presStyleCnt="0"/>
      <dgm:spPr/>
    </dgm:pt>
    <dgm:pt modelId="{607C5C95-723D-490B-B872-F4D4B1DA5DA8}" type="pres">
      <dgm:prSet presAssocID="{9A547BB8-A83C-41EE-98C8-4332E36B362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6F2DC-1A17-4033-B021-44CF9D30C067}" type="pres">
      <dgm:prSet presAssocID="{9A547BB8-A83C-41EE-98C8-4332E36B362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D78014-2D1F-49F7-A344-8A6ACB74B1F2}" type="pres">
      <dgm:prSet presAssocID="{995F14A1-7012-4A49-868F-0EFB4011B85D}" presName="sp" presStyleCnt="0"/>
      <dgm:spPr/>
    </dgm:pt>
    <dgm:pt modelId="{ECE681A5-F32F-4585-8B03-017C43BBAE26}" type="pres">
      <dgm:prSet presAssocID="{0D891FE3-9F5E-4EDD-9B5D-8CD8E1005F3B}" presName="linNode" presStyleCnt="0"/>
      <dgm:spPr/>
    </dgm:pt>
    <dgm:pt modelId="{A6FA43E0-EE66-410D-B6DD-67BF82E03F4F}" type="pres">
      <dgm:prSet presAssocID="{0D891FE3-9F5E-4EDD-9B5D-8CD8E1005F3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81656-E916-4635-B3BD-E8CA4D0F2500}" type="pres">
      <dgm:prSet presAssocID="{0D891FE3-9F5E-4EDD-9B5D-8CD8E1005F3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33068-94E8-4A7F-9E22-6FD5D2BE32B7}" type="pres">
      <dgm:prSet presAssocID="{77560A29-CC05-4895-98DD-A109465C0952}" presName="sp" presStyleCnt="0"/>
      <dgm:spPr/>
    </dgm:pt>
    <dgm:pt modelId="{FC8EF885-218F-4A0B-B46C-F17E12AE46F0}" type="pres">
      <dgm:prSet presAssocID="{A3C881A9-D5EF-4142-AF01-C681BA206BCB}" presName="linNode" presStyleCnt="0"/>
      <dgm:spPr/>
    </dgm:pt>
    <dgm:pt modelId="{1E5994D0-067C-4C1B-832C-E639B766A9B4}" type="pres">
      <dgm:prSet presAssocID="{A3C881A9-D5EF-4142-AF01-C681BA206BC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FD56F-EE98-4D9E-87AE-EAF60B6EE1EB}" type="pres">
      <dgm:prSet presAssocID="{A3C881A9-D5EF-4142-AF01-C681BA206BC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4F338E-1244-4C3E-A249-0487F557CF40}" type="presOf" srcId="{01CF3ECA-01B7-4712-8944-93EC00873602}" destId="{D05FD56F-EE98-4D9E-87AE-EAF60B6EE1EB}" srcOrd="0" destOrd="1" presId="urn:microsoft.com/office/officeart/2005/8/layout/vList5"/>
    <dgm:cxn modelId="{167F1260-F6BE-49B3-A47D-36F036F37766}" type="presOf" srcId="{2D53FBD2-0E53-4555-9112-01C16E8EF9A2}" destId="{64B6F2DC-1A17-4033-B021-44CF9D30C067}" srcOrd="0" destOrd="0" presId="urn:microsoft.com/office/officeart/2005/8/layout/vList5"/>
    <dgm:cxn modelId="{95C95FBF-DB0B-46AD-9B01-85FC9B5067AB}" type="presOf" srcId="{69058F2B-C18B-4003-8EE5-34AA3A3854B7}" destId="{D05FD56F-EE98-4D9E-87AE-EAF60B6EE1EB}" srcOrd="0" destOrd="0" presId="urn:microsoft.com/office/officeart/2005/8/layout/vList5"/>
    <dgm:cxn modelId="{2B08F88E-979D-41A0-868B-D34C1D799A20}" srcId="{36F8948E-ECD9-4078-97F7-B93560AF172E}" destId="{0D891FE3-9F5E-4EDD-9B5D-8CD8E1005F3B}" srcOrd="1" destOrd="0" parTransId="{E3EDF86F-1A34-4174-9F80-1B6A32C3729A}" sibTransId="{77560A29-CC05-4895-98DD-A109465C0952}"/>
    <dgm:cxn modelId="{BA6A3F20-6F04-472B-BFBF-3DB9E8D13862}" type="presOf" srcId="{2A5FA62D-558F-4B5A-B2AB-77B5C5BFA1AE}" destId="{64B6F2DC-1A17-4033-B021-44CF9D30C067}" srcOrd="0" destOrd="1" presId="urn:microsoft.com/office/officeart/2005/8/layout/vList5"/>
    <dgm:cxn modelId="{343280C5-5BB6-4AF4-ABF4-8F5281AEC285}" type="presOf" srcId="{36F8948E-ECD9-4078-97F7-B93560AF172E}" destId="{9ACE16F3-E072-44BC-BF15-0E9E59192770}" srcOrd="0" destOrd="0" presId="urn:microsoft.com/office/officeart/2005/8/layout/vList5"/>
    <dgm:cxn modelId="{DC150B68-E190-4CE4-9895-9AAB630F9EA1}" srcId="{9A547BB8-A83C-41EE-98C8-4332E36B362B}" destId="{2D53FBD2-0E53-4555-9112-01C16E8EF9A2}" srcOrd="0" destOrd="0" parTransId="{C7E3E3F2-C72F-4042-BB11-A6D7BCF20D92}" sibTransId="{4B2C4790-FFE7-43A9-91AD-AD1710BE1C4A}"/>
    <dgm:cxn modelId="{41047E8E-A4F6-405D-8327-8B77682DB42A}" srcId="{0D891FE3-9F5E-4EDD-9B5D-8CD8E1005F3B}" destId="{C00A52C2-BD01-4CA2-A70B-592D75A1A0AB}" srcOrd="1" destOrd="0" parTransId="{7F29F770-CD5E-428C-A815-69C983FF4FC0}" sibTransId="{FB5A16CA-A91F-43BD-97C1-0B30454A7D35}"/>
    <dgm:cxn modelId="{9D382991-C292-413F-B335-5611472A1A12}" type="presOf" srcId="{9C1AA0BF-2623-4B40-976B-C5849D0D0AD5}" destId="{7C281656-E916-4635-B3BD-E8CA4D0F2500}" srcOrd="0" destOrd="0" presId="urn:microsoft.com/office/officeart/2005/8/layout/vList5"/>
    <dgm:cxn modelId="{4013F53B-4EEB-4A50-8B6F-C1164F3C6209}" srcId="{A3C881A9-D5EF-4142-AF01-C681BA206BCB}" destId="{69058F2B-C18B-4003-8EE5-34AA3A3854B7}" srcOrd="0" destOrd="0" parTransId="{564CEE91-F753-45B6-9857-A9B771C82E3E}" sibTransId="{805996FB-3ADA-4AB8-9809-AD2A89271B57}"/>
    <dgm:cxn modelId="{54542E46-4554-4446-A1DC-1F73308A9D2A}" srcId="{36F8948E-ECD9-4078-97F7-B93560AF172E}" destId="{9A547BB8-A83C-41EE-98C8-4332E36B362B}" srcOrd="0" destOrd="0" parTransId="{174EDF24-CB50-4CC4-B7A0-B2EC07C3054D}" sibTransId="{995F14A1-7012-4A49-868F-0EFB4011B85D}"/>
    <dgm:cxn modelId="{7B14C23F-BE0D-48A5-B24A-8EF379FF3570}" type="presOf" srcId="{A3C881A9-D5EF-4142-AF01-C681BA206BCB}" destId="{1E5994D0-067C-4C1B-832C-E639B766A9B4}" srcOrd="0" destOrd="0" presId="urn:microsoft.com/office/officeart/2005/8/layout/vList5"/>
    <dgm:cxn modelId="{697A014D-6539-455A-BD20-F16CB359A862}" type="presOf" srcId="{9A547BB8-A83C-41EE-98C8-4332E36B362B}" destId="{607C5C95-723D-490B-B872-F4D4B1DA5DA8}" srcOrd="0" destOrd="0" presId="urn:microsoft.com/office/officeart/2005/8/layout/vList5"/>
    <dgm:cxn modelId="{4D14C922-A398-4CC6-9BA0-D7C66958FF03}" type="presOf" srcId="{0D891FE3-9F5E-4EDD-9B5D-8CD8E1005F3B}" destId="{A6FA43E0-EE66-410D-B6DD-67BF82E03F4F}" srcOrd="0" destOrd="0" presId="urn:microsoft.com/office/officeart/2005/8/layout/vList5"/>
    <dgm:cxn modelId="{5830D2AA-75FB-4B7E-B878-0FEB44DF93D2}" srcId="{A3C881A9-D5EF-4142-AF01-C681BA206BCB}" destId="{01CF3ECA-01B7-4712-8944-93EC00873602}" srcOrd="1" destOrd="0" parTransId="{24E98C99-9349-4BD9-B062-F93EC77667A7}" sibTransId="{6033AF5E-67A8-446C-8208-7F6E699D2A6D}"/>
    <dgm:cxn modelId="{7A214A96-DC82-469D-8FC8-447867890808}" srcId="{9A547BB8-A83C-41EE-98C8-4332E36B362B}" destId="{2A5FA62D-558F-4B5A-B2AB-77B5C5BFA1AE}" srcOrd="1" destOrd="0" parTransId="{ABE03EFE-79C8-4666-A803-D9F50D723407}" sibTransId="{4113B303-EB2B-4785-B314-FF60192AABF5}"/>
    <dgm:cxn modelId="{B6C8D5F9-0C58-4A16-8C82-E39B9A504DEC}" type="presOf" srcId="{C00A52C2-BD01-4CA2-A70B-592D75A1A0AB}" destId="{7C281656-E916-4635-B3BD-E8CA4D0F2500}" srcOrd="0" destOrd="1" presId="urn:microsoft.com/office/officeart/2005/8/layout/vList5"/>
    <dgm:cxn modelId="{6D4F2E8C-BDDD-4B5E-880B-29D145E70D2F}" srcId="{0D891FE3-9F5E-4EDD-9B5D-8CD8E1005F3B}" destId="{9C1AA0BF-2623-4B40-976B-C5849D0D0AD5}" srcOrd="0" destOrd="0" parTransId="{F313D836-4B7C-4290-8713-7543004B6C19}" sibTransId="{482581F0-58A2-4B38-92FA-E6B24546DDB0}"/>
    <dgm:cxn modelId="{5C76FF52-6724-4E40-A5F3-EDEA20116F27}" srcId="{36F8948E-ECD9-4078-97F7-B93560AF172E}" destId="{A3C881A9-D5EF-4142-AF01-C681BA206BCB}" srcOrd="2" destOrd="0" parTransId="{1D149BB3-59D2-46CC-91CB-F9EB38C96781}" sibTransId="{767F2B57-9CC8-49A5-8A83-846EC9ECD67F}"/>
    <dgm:cxn modelId="{2D6F8B84-F900-44E2-80D9-CB3051C7D147}" type="presParOf" srcId="{9ACE16F3-E072-44BC-BF15-0E9E59192770}" destId="{BE798896-7516-4338-900E-FE96D86004C9}" srcOrd="0" destOrd="0" presId="urn:microsoft.com/office/officeart/2005/8/layout/vList5"/>
    <dgm:cxn modelId="{BD2476FB-17FA-4613-BBBC-2E9AAC73F88E}" type="presParOf" srcId="{BE798896-7516-4338-900E-FE96D86004C9}" destId="{607C5C95-723D-490B-B872-F4D4B1DA5DA8}" srcOrd="0" destOrd="0" presId="urn:microsoft.com/office/officeart/2005/8/layout/vList5"/>
    <dgm:cxn modelId="{A33A73E4-BFA1-41A4-B9CE-556AC661496D}" type="presParOf" srcId="{BE798896-7516-4338-900E-FE96D86004C9}" destId="{64B6F2DC-1A17-4033-B021-44CF9D30C067}" srcOrd="1" destOrd="0" presId="urn:microsoft.com/office/officeart/2005/8/layout/vList5"/>
    <dgm:cxn modelId="{A11DCD5F-5207-4F71-8B00-2227FFFFF57D}" type="presParOf" srcId="{9ACE16F3-E072-44BC-BF15-0E9E59192770}" destId="{C3D78014-2D1F-49F7-A344-8A6ACB74B1F2}" srcOrd="1" destOrd="0" presId="urn:microsoft.com/office/officeart/2005/8/layout/vList5"/>
    <dgm:cxn modelId="{59F3D74C-17E0-4FFF-82B7-E9CCDCA579C9}" type="presParOf" srcId="{9ACE16F3-E072-44BC-BF15-0E9E59192770}" destId="{ECE681A5-F32F-4585-8B03-017C43BBAE26}" srcOrd="2" destOrd="0" presId="urn:microsoft.com/office/officeart/2005/8/layout/vList5"/>
    <dgm:cxn modelId="{0D5B6BAA-9F09-4560-8104-294D5AD8E9B3}" type="presParOf" srcId="{ECE681A5-F32F-4585-8B03-017C43BBAE26}" destId="{A6FA43E0-EE66-410D-B6DD-67BF82E03F4F}" srcOrd="0" destOrd="0" presId="urn:microsoft.com/office/officeart/2005/8/layout/vList5"/>
    <dgm:cxn modelId="{83DFAB73-EEFF-4BC2-B7A9-C27D113167D9}" type="presParOf" srcId="{ECE681A5-F32F-4585-8B03-017C43BBAE26}" destId="{7C281656-E916-4635-B3BD-E8CA4D0F2500}" srcOrd="1" destOrd="0" presId="urn:microsoft.com/office/officeart/2005/8/layout/vList5"/>
    <dgm:cxn modelId="{13F5F970-704A-424A-BD54-7A0E2F813DD9}" type="presParOf" srcId="{9ACE16F3-E072-44BC-BF15-0E9E59192770}" destId="{27533068-94E8-4A7F-9E22-6FD5D2BE32B7}" srcOrd="3" destOrd="0" presId="urn:microsoft.com/office/officeart/2005/8/layout/vList5"/>
    <dgm:cxn modelId="{3F37A134-EA19-426D-BAD3-65C2E200D5D9}" type="presParOf" srcId="{9ACE16F3-E072-44BC-BF15-0E9E59192770}" destId="{FC8EF885-218F-4A0B-B46C-F17E12AE46F0}" srcOrd="4" destOrd="0" presId="urn:microsoft.com/office/officeart/2005/8/layout/vList5"/>
    <dgm:cxn modelId="{320A129B-1E8D-4BDD-89A7-5A511BA5AD88}" type="presParOf" srcId="{FC8EF885-218F-4A0B-B46C-F17E12AE46F0}" destId="{1E5994D0-067C-4C1B-832C-E639B766A9B4}" srcOrd="0" destOrd="0" presId="urn:microsoft.com/office/officeart/2005/8/layout/vList5"/>
    <dgm:cxn modelId="{6D024650-C8A0-49DD-A099-317DE8FEF718}" type="presParOf" srcId="{FC8EF885-218F-4A0B-B46C-F17E12AE46F0}" destId="{D05FD56F-EE98-4D9E-87AE-EAF60B6EE1E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58428A-5445-4B9F-B381-7531E25B5C9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0738AE-B2A5-43A2-8371-7934BE8252F3}">
      <dgm:prSet phldrT="[Текст]" custT="1"/>
      <dgm:spPr/>
      <dgm:t>
        <a:bodyPr/>
        <a:lstStyle/>
        <a:p>
          <a:r>
            <a:rPr lang="ru-RU" sz="1600" dirty="0" smtClean="0"/>
            <a:t>Видеть проблему</a:t>
          </a:r>
          <a:endParaRPr lang="ru-RU" sz="1600" dirty="0"/>
        </a:p>
      </dgm:t>
    </dgm:pt>
    <dgm:pt modelId="{C0C0B303-B86F-4199-ABF9-5DFAD37CBA91}" type="parTrans" cxnId="{78BC8C46-DE20-43D8-9F4F-D83F4397E3EC}">
      <dgm:prSet/>
      <dgm:spPr/>
      <dgm:t>
        <a:bodyPr/>
        <a:lstStyle/>
        <a:p>
          <a:endParaRPr lang="ru-RU"/>
        </a:p>
      </dgm:t>
    </dgm:pt>
    <dgm:pt modelId="{93A8399A-8A4B-47FE-8E93-2F7EAB78C6F2}" type="sibTrans" cxnId="{78BC8C46-DE20-43D8-9F4F-D83F4397E3EC}">
      <dgm:prSet/>
      <dgm:spPr/>
      <dgm:t>
        <a:bodyPr/>
        <a:lstStyle/>
        <a:p>
          <a:endParaRPr lang="ru-RU"/>
        </a:p>
      </dgm:t>
    </dgm:pt>
    <dgm:pt modelId="{F39A6C88-AF00-4720-9788-E1BB13E4E511}">
      <dgm:prSet phldrT="[Текст]"/>
      <dgm:spPr/>
      <dgm:t>
        <a:bodyPr/>
        <a:lstStyle/>
        <a:p>
          <a:r>
            <a:rPr lang="ru-RU" dirty="0" smtClean="0"/>
            <a:t>Ставить </a:t>
          </a:r>
          <a:r>
            <a:rPr lang="ru-RU" dirty="0" err="1" smtClean="0"/>
            <a:t>эксперементы</a:t>
          </a:r>
          <a:endParaRPr lang="ru-RU" dirty="0"/>
        </a:p>
      </dgm:t>
    </dgm:pt>
    <dgm:pt modelId="{A0FE8480-8C41-400B-A80A-347755EF7D75}" type="parTrans" cxnId="{7ACB7D6D-C8CB-4ACE-95C5-453B7A73A847}">
      <dgm:prSet/>
      <dgm:spPr/>
      <dgm:t>
        <a:bodyPr/>
        <a:lstStyle/>
        <a:p>
          <a:endParaRPr lang="ru-RU"/>
        </a:p>
      </dgm:t>
    </dgm:pt>
    <dgm:pt modelId="{9CA38A7D-CFAF-4905-BD3D-6B3E50011A82}" type="sibTrans" cxnId="{7ACB7D6D-C8CB-4ACE-95C5-453B7A73A847}">
      <dgm:prSet/>
      <dgm:spPr/>
      <dgm:t>
        <a:bodyPr/>
        <a:lstStyle/>
        <a:p>
          <a:endParaRPr lang="ru-RU"/>
        </a:p>
      </dgm:t>
    </dgm:pt>
    <dgm:pt modelId="{AC343A92-2FC4-4E35-ADBD-2CD36F96259A}">
      <dgm:prSet phldrT="[Текст]"/>
      <dgm:spPr/>
      <dgm:t>
        <a:bodyPr/>
        <a:lstStyle/>
        <a:p>
          <a:r>
            <a:rPr lang="ru-RU" dirty="0" smtClean="0"/>
            <a:t>наблюдать</a:t>
          </a:r>
          <a:endParaRPr lang="ru-RU" dirty="0"/>
        </a:p>
      </dgm:t>
    </dgm:pt>
    <dgm:pt modelId="{1E5D0BD7-8927-44BC-993A-2C67BA9BACAC}" type="parTrans" cxnId="{DFC095E8-9037-42C0-8261-16D7AE7BDA28}">
      <dgm:prSet/>
      <dgm:spPr/>
      <dgm:t>
        <a:bodyPr/>
        <a:lstStyle/>
        <a:p>
          <a:endParaRPr lang="ru-RU"/>
        </a:p>
      </dgm:t>
    </dgm:pt>
    <dgm:pt modelId="{7BBF8157-5AE4-4181-9875-9D6D652EB9EB}" type="sibTrans" cxnId="{DFC095E8-9037-42C0-8261-16D7AE7BDA28}">
      <dgm:prSet/>
      <dgm:spPr/>
      <dgm:t>
        <a:bodyPr/>
        <a:lstStyle/>
        <a:p>
          <a:endParaRPr lang="ru-RU"/>
        </a:p>
      </dgm:t>
    </dgm:pt>
    <dgm:pt modelId="{334898BD-C5C9-42FA-ACAD-7163F5F46AEE}">
      <dgm:prSet phldrT="[Текст]"/>
      <dgm:spPr/>
      <dgm:t>
        <a:bodyPr/>
        <a:lstStyle/>
        <a:p>
          <a:r>
            <a:rPr lang="ru-RU" dirty="0" smtClean="0"/>
            <a:t>Давать определения понятиям</a:t>
          </a:r>
          <a:endParaRPr lang="ru-RU" dirty="0"/>
        </a:p>
      </dgm:t>
    </dgm:pt>
    <dgm:pt modelId="{730BD0E2-572F-4156-B141-C3862C330C24}" type="parTrans" cxnId="{EFB05DFC-9B27-44B7-8DD0-BA74C9DB2F6E}">
      <dgm:prSet/>
      <dgm:spPr/>
      <dgm:t>
        <a:bodyPr/>
        <a:lstStyle/>
        <a:p>
          <a:endParaRPr lang="ru-RU"/>
        </a:p>
      </dgm:t>
    </dgm:pt>
    <dgm:pt modelId="{D6E86DE4-0F18-4D28-B0A3-E1D1281C8B40}" type="sibTrans" cxnId="{EFB05DFC-9B27-44B7-8DD0-BA74C9DB2F6E}">
      <dgm:prSet/>
      <dgm:spPr/>
      <dgm:t>
        <a:bodyPr/>
        <a:lstStyle/>
        <a:p>
          <a:endParaRPr lang="ru-RU"/>
        </a:p>
      </dgm:t>
    </dgm:pt>
    <dgm:pt modelId="{8B75C7D7-7C0E-48E4-AB53-15399E6D7B8F}">
      <dgm:prSet phldrT="[Текст]"/>
      <dgm:spPr/>
      <dgm:t>
        <a:bodyPr/>
        <a:lstStyle/>
        <a:p>
          <a:r>
            <a:rPr lang="ru-RU" dirty="0" err="1" smtClean="0"/>
            <a:t>классифисировать</a:t>
          </a:r>
          <a:endParaRPr lang="ru-RU" dirty="0"/>
        </a:p>
      </dgm:t>
    </dgm:pt>
    <dgm:pt modelId="{CA62C177-F8A3-4804-8146-E6494CD30C4E}" type="parTrans" cxnId="{FCBDED80-7526-4291-B075-D75FC8C3EA73}">
      <dgm:prSet/>
      <dgm:spPr/>
      <dgm:t>
        <a:bodyPr/>
        <a:lstStyle/>
        <a:p>
          <a:endParaRPr lang="ru-RU"/>
        </a:p>
      </dgm:t>
    </dgm:pt>
    <dgm:pt modelId="{A73DA560-F6A0-4393-997F-EFB420AABC2E}" type="sibTrans" cxnId="{FCBDED80-7526-4291-B075-D75FC8C3EA73}">
      <dgm:prSet/>
      <dgm:spPr/>
      <dgm:t>
        <a:bodyPr/>
        <a:lstStyle/>
        <a:p>
          <a:endParaRPr lang="ru-RU"/>
        </a:p>
      </dgm:t>
    </dgm:pt>
    <dgm:pt modelId="{3332602C-9A93-4C84-9574-41AE37BEA2EF}">
      <dgm:prSet/>
      <dgm:spPr/>
      <dgm:t>
        <a:bodyPr/>
        <a:lstStyle/>
        <a:p>
          <a:r>
            <a:rPr lang="ru-RU" dirty="0" smtClean="0"/>
            <a:t>Делать умозаключения</a:t>
          </a:r>
          <a:endParaRPr lang="ru-RU" dirty="0"/>
        </a:p>
      </dgm:t>
    </dgm:pt>
    <dgm:pt modelId="{053AAF74-6E7D-4BDE-9542-C9BDEDEA547F}" type="parTrans" cxnId="{968A98A8-7F34-41B7-9311-1B9994E2B9B2}">
      <dgm:prSet/>
      <dgm:spPr/>
      <dgm:t>
        <a:bodyPr/>
        <a:lstStyle/>
        <a:p>
          <a:endParaRPr lang="ru-RU"/>
        </a:p>
      </dgm:t>
    </dgm:pt>
    <dgm:pt modelId="{5FB87F52-338D-46E9-8EE7-C4043F416F9A}" type="sibTrans" cxnId="{968A98A8-7F34-41B7-9311-1B9994E2B9B2}">
      <dgm:prSet/>
      <dgm:spPr/>
      <dgm:t>
        <a:bodyPr/>
        <a:lstStyle/>
        <a:p>
          <a:endParaRPr lang="ru-RU"/>
        </a:p>
      </dgm:t>
    </dgm:pt>
    <dgm:pt modelId="{46B50139-85D0-48DA-B0C8-A0A25AC48BB8}">
      <dgm:prSet custT="1"/>
      <dgm:spPr/>
      <dgm:t>
        <a:bodyPr/>
        <a:lstStyle/>
        <a:p>
          <a:r>
            <a:rPr lang="ru-RU" sz="1400" dirty="0" smtClean="0"/>
            <a:t>Продуцировать  гипотезу</a:t>
          </a:r>
          <a:endParaRPr lang="ru-RU" sz="1400" dirty="0"/>
        </a:p>
      </dgm:t>
    </dgm:pt>
    <dgm:pt modelId="{31DE9686-3E92-45FE-9445-438AE5B8548A}" type="parTrans" cxnId="{DF0B7E7F-D4FF-4BD0-AED4-5225FF768D44}">
      <dgm:prSet/>
      <dgm:spPr/>
      <dgm:t>
        <a:bodyPr/>
        <a:lstStyle/>
        <a:p>
          <a:endParaRPr lang="ru-RU"/>
        </a:p>
      </dgm:t>
    </dgm:pt>
    <dgm:pt modelId="{157C6757-4D8C-499D-9899-6069FF0EA51A}" type="sibTrans" cxnId="{DF0B7E7F-D4FF-4BD0-AED4-5225FF768D44}">
      <dgm:prSet/>
      <dgm:spPr/>
      <dgm:t>
        <a:bodyPr/>
        <a:lstStyle/>
        <a:p>
          <a:endParaRPr lang="ru-RU"/>
        </a:p>
      </dgm:t>
    </dgm:pt>
    <dgm:pt modelId="{FF73525A-448B-446F-A97C-E416C47DD16F}">
      <dgm:prSet/>
      <dgm:spPr/>
      <dgm:t>
        <a:bodyPr/>
        <a:lstStyle/>
        <a:p>
          <a:r>
            <a:rPr lang="ru-RU" dirty="0" smtClean="0"/>
            <a:t>Задавать вопросы</a:t>
          </a:r>
          <a:endParaRPr lang="ru-RU" dirty="0"/>
        </a:p>
      </dgm:t>
    </dgm:pt>
    <dgm:pt modelId="{7CD6D294-5AE2-46B3-AE0C-B7C4B51DB196}" type="parTrans" cxnId="{47E7B345-AE14-4EF4-A796-ED24A123B4C0}">
      <dgm:prSet/>
      <dgm:spPr/>
      <dgm:t>
        <a:bodyPr/>
        <a:lstStyle/>
        <a:p>
          <a:endParaRPr lang="ru-RU"/>
        </a:p>
      </dgm:t>
    </dgm:pt>
    <dgm:pt modelId="{AD5C8D12-F2E1-45DE-AA14-525F14BB8302}" type="sibTrans" cxnId="{47E7B345-AE14-4EF4-A796-ED24A123B4C0}">
      <dgm:prSet/>
      <dgm:spPr/>
      <dgm:t>
        <a:bodyPr/>
        <a:lstStyle/>
        <a:p>
          <a:endParaRPr lang="ru-RU"/>
        </a:p>
      </dgm:t>
    </dgm:pt>
    <dgm:pt modelId="{01A42355-5500-403D-A946-D6E35C3E1DB0}" type="pres">
      <dgm:prSet presAssocID="{E258428A-5445-4B9F-B381-7531E25B5C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94A61F-A84E-4035-B627-2E4D3A336F14}" type="pres">
      <dgm:prSet presAssocID="{630738AE-B2A5-43A2-8371-7934BE8252F3}" presName="node" presStyleLbl="node1" presStyleIdx="0" presStyleCnt="8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7A6D1531-ACB2-447F-AC52-6BA8579E567F}" type="pres">
      <dgm:prSet presAssocID="{93A8399A-8A4B-47FE-8E93-2F7EAB78C6F2}" presName="sibTrans" presStyleCnt="0"/>
      <dgm:spPr/>
    </dgm:pt>
    <dgm:pt modelId="{A5E9CD53-2075-49D8-AE2D-33D6CD7C7541}" type="pres">
      <dgm:prSet presAssocID="{46B50139-85D0-48DA-B0C8-A0A25AC48BB8}" presName="node" presStyleLbl="node1" presStyleIdx="1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363DB8C5-9F88-47F3-907D-C07F046A6653}" type="pres">
      <dgm:prSet presAssocID="{157C6757-4D8C-499D-9899-6069FF0EA51A}" presName="sibTrans" presStyleCnt="0"/>
      <dgm:spPr/>
    </dgm:pt>
    <dgm:pt modelId="{4CBF4DA3-1A97-4786-99DE-CFE455AA2B4E}" type="pres">
      <dgm:prSet presAssocID="{FF73525A-448B-446F-A97C-E416C47DD16F}" presName="node" presStyleLbl="node1" presStyleIdx="2" presStyleCnt="8">
        <dgm:presLayoutVars>
          <dgm:bulletEnabled val="1"/>
        </dgm:presLayoutVars>
      </dgm:prSet>
      <dgm:spPr>
        <a:prstGeom prst="flowChartInputOutput">
          <a:avLst/>
        </a:prstGeom>
      </dgm:spPr>
      <dgm:t>
        <a:bodyPr/>
        <a:lstStyle/>
        <a:p>
          <a:endParaRPr lang="ru-RU"/>
        </a:p>
      </dgm:t>
    </dgm:pt>
    <dgm:pt modelId="{E0D6C0F7-2431-4234-AAFA-F94A7AAB31C4}" type="pres">
      <dgm:prSet presAssocID="{AD5C8D12-F2E1-45DE-AA14-525F14BB8302}" presName="sibTrans" presStyleCnt="0"/>
      <dgm:spPr/>
    </dgm:pt>
    <dgm:pt modelId="{21E83C26-5B1F-4DE2-B99A-C2ACB5D6A819}" type="pres">
      <dgm:prSet presAssocID="{3332602C-9A93-4C84-9574-41AE37BEA2EF}" presName="node" presStyleLbl="node1" presStyleIdx="3" presStyleCnt="8">
        <dgm:presLayoutVars>
          <dgm:bulletEnabled val="1"/>
        </dgm:presLayoutVars>
      </dgm:prSet>
      <dgm:spPr>
        <a:prstGeom prst="star7">
          <a:avLst/>
        </a:prstGeom>
      </dgm:spPr>
      <dgm:t>
        <a:bodyPr/>
        <a:lstStyle/>
        <a:p>
          <a:endParaRPr lang="ru-RU"/>
        </a:p>
      </dgm:t>
    </dgm:pt>
    <dgm:pt modelId="{28F13F58-8BB2-4CE2-BCC5-F2B4E80AB6FC}" type="pres">
      <dgm:prSet presAssocID="{5FB87F52-338D-46E9-8EE7-C4043F416F9A}" presName="sibTrans" presStyleCnt="0"/>
      <dgm:spPr/>
    </dgm:pt>
    <dgm:pt modelId="{3BACC014-3AA5-4312-90BF-C3F741AED678}" type="pres">
      <dgm:prSet presAssocID="{F39A6C88-AF00-4720-9788-E1BB13E4E511}" presName="node" presStyleLbl="node1" presStyleIdx="4" presStyleCnt="8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  <dgm:pt modelId="{0C147666-9CDC-4840-8D92-26A207D028CD}" type="pres">
      <dgm:prSet presAssocID="{9CA38A7D-CFAF-4905-BD3D-6B3E50011A82}" presName="sibTrans" presStyleCnt="0"/>
      <dgm:spPr/>
    </dgm:pt>
    <dgm:pt modelId="{AEBA26FF-E0D8-4EAE-A991-573AAFC16F12}" type="pres">
      <dgm:prSet presAssocID="{AC343A92-2FC4-4E35-ADBD-2CD36F96259A}" presName="node" presStyleLbl="node1" presStyleIdx="5" presStyleCnt="8">
        <dgm:presLayoutVars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  <dgm:pt modelId="{4AF9EB80-2587-4FA1-8C20-A1814D8F769E}" type="pres">
      <dgm:prSet presAssocID="{7BBF8157-5AE4-4181-9875-9D6D652EB9EB}" presName="sibTrans" presStyleCnt="0"/>
      <dgm:spPr/>
    </dgm:pt>
    <dgm:pt modelId="{6E025804-DC8C-4049-80B9-2CE7A19362D6}" type="pres">
      <dgm:prSet presAssocID="{334898BD-C5C9-42FA-ACAD-7163F5F46AEE}" presName="node" presStyleLbl="node1" presStyleIdx="6" presStyleCnt="8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endParaRPr lang="ru-RU"/>
        </a:p>
      </dgm:t>
    </dgm:pt>
    <dgm:pt modelId="{1A47CADC-84E1-438A-9A98-5E094A3707F7}" type="pres">
      <dgm:prSet presAssocID="{D6E86DE4-0F18-4D28-B0A3-E1D1281C8B40}" presName="sibTrans" presStyleCnt="0"/>
      <dgm:spPr/>
    </dgm:pt>
    <dgm:pt modelId="{9A68C7C6-5670-420A-BB5C-F0F0928BB9A1}" type="pres">
      <dgm:prSet presAssocID="{8B75C7D7-7C0E-48E4-AB53-15399E6D7B8F}" presName="node" presStyleLbl="node1" presStyleIdx="7" presStyleCnt="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ru-RU"/>
        </a:p>
      </dgm:t>
    </dgm:pt>
  </dgm:ptLst>
  <dgm:cxnLst>
    <dgm:cxn modelId="{CB3303C1-FC46-4A54-A107-3A91EB1FF046}" type="presOf" srcId="{630738AE-B2A5-43A2-8371-7934BE8252F3}" destId="{8094A61F-A84E-4035-B627-2E4D3A336F14}" srcOrd="0" destOrd="0" presId="urn:microsoft.com/office/officeart/2005/8/layout/default"/>
    <dgm:cxn modelId="{6905D4D4-AABD-498D-B23E-EFEB644F6E0A}" type="presOf" srcId="{46B50139-85D0-48DA-B0C8-A0A25AC48BB8}" destId="{A5E9CD53-2075-49D8-AE2D-33D6CD7C7541}" srcOrd="0" destOrd="0" presId="urn:microsoft.com/office/officeart/2005/8/layout/default"/>
    <dgm:cxn modelId="{1F4DCE79-AB2F-4E76-9597-D38EC295C20C}" type="presOf" srcId="{E258428A-5445-4B9F-B381-7531E25B5C9D}" destId="{01A42355-5500-403D-A946-D6E35C3E1DB0}" srcOrd="0" destOrd="0" presId="urn:microsoft.com/office/officeart/2005/8/layout/default"/>
    <dgm:cxn modelId="{78BC8C46-DE20-43D8-9F4F-D83F4397E3EC}" srcId="{E258428A-5445-4B9F-B381-7531E25B5C9D}" destId="{630738AE-B2A5-43A2-8371-7934BE8252F3}" srcOrd="0" destOrd="0" parTransId="{C0C0B303-B86F-4199-ABF9-5DFAD37CBA91}" sibTransId="{93A8399A-8A4B-47FE-8E93-2F7EAB78C6F2}"/>
    <dgm:cxn modelId="{FCBDED80-7526-4291-B075-D75FC8C3EA73}" srcId="{E258428A-5445-4B9F-B381-7531E25B5C9D}" destId="{8B75C7D7-7C0E-48E4-AB53-15399E6D7B8F}" srcOrd="7" destOrd="0" parTransId="{CA62C177-F8A3-4804-8146-E6494CD30C4E}" sibTransId="{A73DA560-F6A0-4393-997F-EFB420AABC2E}"/>
    <dgm:cxn modelId="{5C579DF0-A781-4931-AD99-1D2F0608D9DA}" type="presOf" srcId="{FF73525A-448B-446F-A97C-E416C47DD16F}" destId="{4CBF4DA3-1A97-4786-99DE-CFE455AA2B4E}" srcOrd="0" destOrd="0" presId="urn:microsoft.com/office/officeart/2005/8/layout/default"/>
    <dgm:cxn modelId="{968A98A8-7F34-41B7-9311-1B9994E2B9B2}" srcId="{E258428A-5445-4B9F-B381-7531E25B5C9D}" destId="{3332602C-9A93-4C84-9574-41AE37BEA2EF}" srcOrd="3" destOrd="0" parTransId="{053AAF74-6E7D-4BDE-9542-C9BDEDEA547F}" sibTransId="{5FB87F52-338D-46E9-8EE7-C4043F416F9A}"/>
    <dgm:cxn modelId="{DFC095E8-9037-42C0-8261-16D7AE7BDA28}" srcId="{E258428A-5445-4B9F-B381-7531E25B5C9D}" destId="{AC343A92-2FC4-4E35-ADBD-2CD36F96259A}" srcOrd="5" destOrd="0" parTransId="{1E5D0BD7-8927-44BC-993A-2C67BA9BACAC}" sibTransId="{7BBF8157-5AE4-4181-9875-9D6D652EB9EB}"/>
    <dgm:cxn modelId="{EFB05DFC-9B27-44B7-8DD0-BA74C9DB2F6E}" srcId="{E258428A-5445-4B9F-B381-7531E25B5C9D}" destId="{334898BD-C5C9-42FA-ACAD-7163F5F46AEE}" srcOrd="6" destOrd="0" parTransId="{730BD0E2-572F-4156-B141-C3862C330C24}" sibTransId="{D6E86DE4-0F18-4D28-B0A3-E1D1281C8B40}"/>
    <dgm:cxn modelId="{47E7B345-AE14-4EF4-A796-ED24A123B4C0}" srcId="{E258428A-5445-4B9F-B381-7531E25B5C9D}" destId="{FF73525A-448B-446F-A97C-E416C47DD16F}" srcOrd="2" destOrd="0" parTransId="{7CD6D294-5AE2-46B3-AE0C-B7C4B51DB196}" sibTransId="{AD5C8D12-F2E1-45DE-AA14-525F14BB8302}"/>
    <dgm:cxn modelId="{3E41E0A8-C0DD-4CBC-B836-147BA557053D}" type="presOf" srcId="{8B75C7D7-7C0E-48E4-AB53-15399E6D7B8F}" destId="{9A68C7C6-5670-420A-BB5C-F0F0928BB9A1}" srcOrd="0" destOrd="0" presId="urn:microsoft.com/office/officeart/2005/8/layout/default"/>
    <dgm:cxn modelId="{EBACBD5A-6F02-45F2-B8E8-A02BE405F219}" type="presOf" srcId="{AC343A92-2FC4-4E35-ADBD-2CD36F96259A}" destId="{AEBA26FF-E0D8-4EAE-A991-573AAFC16F12}" srcOrd="0" destOrd="0" presId="urn:microsoft.com/office/officeart/2005/8/layout/default"/>
    <dgm:cxn modelId="{DF0B7E7F-D4FF-4BD0-AED4-5225FF768D44}" srcId="{E258428A-5445-4B9F-B381-7531E25B5C9D}" destId="{46B50139-85D0-48DA-B0C8-A0A25AC48BB8}" srcOrd="1" destOrd="0" parTransId="{31DE9686-3E92-45FE-9445-438AE5B8548A}" sibTransId="{157C6757-4D8C-499D-9899-6069FF0EA51A}"/>
    <dgm:cxn modelId="{073AED73-0428-4A31-9C40-DDB965B0E6B7}" type="presOf" srcId="{F39A6C88-AF00-4720-9788-E1BB13E4E511}" destId="{3BACC014-3AA5-4312-90BF-C3F741AED678}" srcOrd="0" destOrd="0" presId="urn:microsoft.com/office/officeart/2005/8/layout/default"/>
    <dgm:cxn modelId="{E7E6FB3D-2039-4676-849A-486A128B00EA}" type="presOf" srcId="{3332602C-9A93-4C84-9574-41AE37BEA2EF}" destId="{21E83C26-5B1F-4DE2-B99A-C2ACB5D6A819}" srcOrd="0" destOrd="0" presId="urn:microsoft.com/office/officeart/2005/8/layout/default"/>
    <dgm:cxn modelId="{7ACB7D6D-C8CB-4ACE-95C5-453B7A73A847}" srcId="{E258428A-5445-4B9F-B381-7531E25B5C9D}" destId="{F39A6C88-AF00-4720-9788-E1BB13E4E511}" srcOrd="4" destOrd="0" parTransId="{A0FE8480-8C41-400B-A80A-347755EF7D75}" sibTransId="{9CA38A7D-CFAF-4905-BD3D-6B3E50011A82}"/>
    <dgm:cxn modelId="{BB7D7AB0-95AA-462D-9FE6-4171F4FF1972}" type="presOf" srcId="{334898BD-C5C9-42FA-ACAD-7163F5F46AEE}" destId="{6E025804-DC8C-4049-80B9-2CE7A19362D6}" srcOrd="0" destOrd="0" presId="urn:microsoft.com/office/officeart/2005/8/layout/default"/>
    <dgm:cxn modelId="{5C2D27F3-6620-496A-B464-BFB74C6CEB4F}" type="presParOf" srcId="{01A42355-5500-403D-A946-D6E35C3E1DB0}" destId="{8094A61F-A84E-4035-B627-2E4D3A336F14}" srcOrd="0" destOrd="0" presId="urn:microsoft.com/office/officeart/2005/8/layout/default"/>
    <dgm:cxn modelId="{A3369D13-95C4-472D-9366-5B8F7FC1B051}" type="presParOf" srcId="{01A42355-5500-403D-A946-D6E35C3E1DB0}" destId="{7A6D1531-ACB2-447F-AC52-6BA8579E567F}" srcOrd="1" destOrd="0" presId="urn:microsoft.com/office/officeart/2005/8/layout/default"/>
    <dgm:cxn modelId="{7FAE0204-DA49-46E7-81AA-CAF0A889BC0E}" type="presParOf" srcId="{01A42355-5500-403D-A946-D6E35C3E1DB0}" destId="{A5E9CD53-2075-49D8-AE2D-33D6CD7C7541}" srcOrd="2" destOrd="0" presId="urn:microsoft.com/office/officeart/2005/8/layout/default"/>
    <dgm:cxn modelId="{E7B37DD1-9765-4607-8E4D-4580E0CC1B53}" type="presParOf" srcId="{01A42355-5500-403D-A946-D6E35C3E1DB0}" destId="{363DB8C5-9F88-47F3-907D-C07F046A6653}" srcOrd="3" destOrd="0" presId="urn:microsoft.com/office/officeart/2005/8/layout/default"/>
    <dgm:cxn modelId="{F33EB3C3-C1DB-4731-BCB2-7EED69ACF75A}" type="presParOf" srcId="{01A42355-5500-403D-A946-D6E35C3E1DB0}" destId="{4CBF4DA3-1A97-4786-99DE-CFE455AA2B4E}" srcOrd="4" destOrd="0" presId="urn:microsoft.com/office/officeart/2005/8/layout/default"/>
    <dgm:cxn modelId="{17F4738F-C9EB-4DD5-9C7C-80898A8D5DE6}" type="presParOf" srcId="{01A42355-5500-403D-A946-D6E35C3E1DB0}" destId="{E0D6C0F7-2431-4234-AAFA-F94A7AAB31C4}" srcOrd="5" destOrd="0" presId="urn:microsoft.com/office/officeart/2005/8/layout/default"/>
    <dgm:cxn modelId="{D0F00AF5-9F4A-4DD5-B931-5C876224A761}" type="presParOf" srcId="{01A42355-5500-403D-A946-D6E35C3E1DB0}" destId="{21E83C26-5B1F-4DE2-B99A-C2ACB5D6A819}" srcOrd="6" destOrd="0" presId="urn:microsoft.com/office/officeart/2005/8/layout/default"/>
    <dgm:cxn modelId="{8E332970-6048-4C57-B4E1-42CF64910390}" type="presParOf" srcId="{01A42355-5500-403D-A946-D6E35C3E1DB0}" destId="{28F13F58-8BB2-4CE2-BCC5-F2B4E80AB6FC}" srcOrd="7" destOrd="0" presId="urn:microsoft.com/office/officeart/2005/8/layout/default"/>
    <dgm:cxn modelId="{9AF67BD4-4C5C-4B50-92F3-DD601A70EA6E}" type="presParOf" srcId="{01A42355-5500-403D-A946-D6E35C3E1DB0}" destId="{3BACC014-3AA5-4312-90BF-C3F741AED678}" srcOrd="8" destOrd="0" presId="urn:microsoft.com/office/officeart/2005/8/layout/default"/>
    <dgm:cxn modelId="{0FAEC2BC-E5F1-457F-9826-9728EE30075C}" type="presParOf" srcId="{01A42355-5500-403D-A946-D6E35C3E1DB0}" destId="{0C147666-9CDC-4840-8D92-26A207D028CD}" srcOrd="9" destOrd="0" presId="urn:microsoft.com/office/officeart/2005/8/layout/default"/>
    <dgm:cxn modelId="{EFC5E254-FCA4-4B1B-B6B3-12E5F2060412}" type="presParOf" srcId="{01A42355-5500-403D-A946-D6E35C3E1DB0}" destId="{AEBA26FF-E0D8-4EAE-A991-573AAFC16F12}" srcOrd="10" destOrd="0" presId="urn:microsoft.com/office/officeart/2005/8/layout/default"/>
    <dgm:cxn modelId="{E09D0C06-8BEB-45C7-9764-ABD67E3DBD57}" type="presParOf" srcId="{01A42355-5500-403D-A946-D6E35C3E1DB0}" destId="{4AF9EB80-2587-4FA1-8C20-A1814D8F769E}" srcOrd="11" destOrd="0" presId="urn:microsoft.com/office/officeart/2005/8/layout/default"/>
    <dgm:cxn modelId="{A2A9C127-FA33-4AA6-9418-F75AAD759717}" type="presParOf" srcId="{01A42355-5500-403D-A946-D6E35C3E1DB0}" destId="{6E025804-DC8C-4049-80B9-2CE7A19362D6}" srcOrd="12" destOrd="0" presId="urn:microsoft.com/office/officeart/2005/8/layout/default"/>
    <dgm:cxn modelId="{B0976C8E-8F05-4D24-B6BE-8E325D96CB10}" type="presParOf" srcId="{01A42355-5500-403D-A946-D6E35C3E1DB0}" destId="{1A47CADC-84E1-438A-9A98-5E094A3707F7}" srcOrd="13" destOrd="0" presId="urn:microsoft.com/office/officeart/2005/8/layout/default"/>
    <dgm:cxn modelId="{15DEF75C-CEFD-46B9-B7BD-EDCAB6F6A04E}" type="presParOf" srcId="{01A42355-5500-403D-A946-D6E35C3E1DB0}" destId="{9A68C7C6-5670-420A-BB5C-F0F0928BB9A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0199CB-E313-4A19-B023-946A2E48D15F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Поисковая активность</a:t>
          </a:r>
          <a:endParaRPr lang="ru-RU" sz="1400" kern="1200" dirty="0"/>
        </a:p>
      </dsp:txBody>
      <dsp:txXfrm rot="16200000">
        <a:off x="762000" y="-762000"/>
        <a:ext cx="1524000" cy="3048000"/>
      </dsp:txXfrm>
    </dsp:sp>
    <dsp:sp modelId="{1F5D7F27-30A7-4CF7-A618-8FA324419627}">
      <dsp:nvSpPr>
        <dsp:cNvPr id="0" name=""/>
        <dsp:cNvSpPr/>
      </dsp:nvSpPr>
      <dsp:spPr>
        <a:xfrm>
          <a:off x="3048000" y="0"/>
          <a:ext cx="3048000" cy="2032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Дивергентное  мышление</a:t>
          </a:r>
          <a:endParaRPr lang="ru-RU" sz="1400" kern="1200" dirty="0"/>
        </a:p>
      </dsp:txBody>
      <dsp:txXfrm>
        <a:off x="3048000" y="0"/>
        <a:ext cx="3048000" cy="1524000"/>
      </dsp:txXfrm>
    </dsp:sp>
    <dsp:sp modelId="{C7880986-8311-4E1B-B3B2-2086C3B55707}">
      <dsp:nvSpPr>
        <dsp:cNvPr id="0" name=""/>
        <dsp:cNvSpPr/>
      </dsp:nvSpPr>
      <dsp:spPr>
        <a:xfrm rot="10800000">
          <a:off x="0" y="2032000"/>
          <a:ext cx="3048000" cy="2032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Конвергентное  мышление</a:t>
          </a:r>
          <a:endParaRPr lang="ru-RU" sz="1400" kern="1200" dirty="0"/>
        </a:p>
      </dsp:txBody>
      <dsp:txXfrm rot="10800000">
        <a:off x="0" y="2539999"/>
        <a:ext cx="3048000" cy="1524000"/>
      </dsp:txXfrm>
    </dsp:sp>
    <dsp:sp modelId="{2CD5BC29-9C83-4934-8211-34CEF7A5E0F8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C6231-3EAC-4546-9DB9-492C96374A8F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Исследовательские  способности</a:t>
          </a:r>
          <a:endParaRPr lang="ru-RU" sz="1400" kern="1200" dirty="0"/>
        </a:p>
      </dsp:txBody>
      <dsp:txXfrm>
        <a:off x="2133600" y="1523999"/>
        <a:ext cx="1828800" cy="1016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B6F2DC-1A17-4033-B021-44CF9D30C067}">
      <dsp:nvSpPr>
        <dsp:cNvPr id="0" name=""/>
        <dsp:cNvSpPr/>
      </dsp:nvSpPr>
      <dsp:spPr>
        <a:xfrm rot="5400000">
          <a:off x="1897808" y="-431500"/>
          <a:ext cx="1178718" cy="23408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Направленное на поиск единственного решения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5400000">
        <a:off x="1897808" y="-431500"/>
        <a:ext cx="1178718" cy="2340864"/>
      </dsp:txXfrm>
    </dsp:sp>
    <dsp:sp modelId="{607C5C95-723D-490B-B872-F4D4B1DA5DA8}">
      <dsp:nvSpPr>
        <dsp:cNvPr id="0" name=""/>
        <dsp:cNvSpPr/>
      </dsp:nvSpPr>
      <dsp:spPr>
        <a:xfrm>
          <a:off x="0" y="2232"/>
          <a:ext cx="1316736" cy="1473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конвергентное</a:t>
          </a:r>
          <a:endParaRPr lang="ru-RU" sz="1200" kern="1200" dirty="0"/>
        </a:p>
      </dsp:txBody>
      <dsp:txXfrm>
        <a:off x="0" y="2232"/>
        <a:ext cx="1316736" cy="1473398"/>
      </dsp:txXfrm>
    </dsp:sp>
    <dsp:sp modelId="{7C281656-E916-4635-B3BD-E8CA4D0F2500}">
      <dsp:nvSpPr>
        <dsp:cNvPr id="0" name=""/>
        <dsp:cNvSpPr/>
      </dsp:nvSpPr>
      <dsp:spPr>
        <a:xfrm rot="5400000">
          <a:off x="1897808" y="1115567"/>
          <a:ext cx="1178718" cy="23408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Связано  с порождением множества  решений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5400000">
        <a:off x="1897808" y="1115567"/>
        <a:ext cx="1178718" cy="2340864"/>
      </dsp:txXfrm>
    </dsp:sp>
    <dsp:sp modelId="{A6FA43E0-EE66-410D-B6DD-67BF82E03F4F}">
      <dsp:nvSpPr>
        <dsp:cNvPr id="0" name=""/>
        <dsp:cNvSpPr/>
      </dsp:nvSpPr>
      <dsp:spPr>
        <a:xfrm>
          <a:off x="0" y="1549300"/>
          <a:ext cx="1316736" cy="1473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дивергентное</a:t>
          </a:r>
          <a:endParaRPr lang="ru-RU" sz="1200" kern="1200" dirty="0"/>
        </a:p>
      </dsp:txBody>
      <dsp:txXfrm>
        <a:off x="0" y="1549300"/>
        <a:ext cx="1316736" cy="1473398"/>
      </dsp:txXfrm>
    </dsp:sp>
    <dsp:sp modelId="{D05FD56F-EE98-4D9E-87AE-EAF60B6EE1EB}">
      <dsp:nvSpPr>
        <dsp:cNvPr id="0" name=""/>
        <dsp:cNvSpPr/>
      </dsp:nvSpPr>
      <dsp:spPr>
        <a:xfrm rot="5400000">
          <a:off x="1897808" y="2662636"/>
          <a:ext cx="1178718" cy="23408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Связано  с нахождением принципиально  новых  решений на  основе неоднозначных данных</a:t>
          </a:r>
          <a:endParaRPr lang="ru-RU" sz="1400" kern="1200" dirty="0"/>
        </a:p>
      </dsp:txBody>
      <dsp:txXfrm rot="5400000">
        <a:off x="1897808" y="2662636"/>
        <a:ext cx="1178718" cy="2340864"/>
      </dsp:txXfrm>
    </dsp:sp>
    <dsp:sp modelId="{1E5994D0-067C-4C1B-832C-E639B766A9B4}">
      <dsp:nvSpPr>
        <dsp:cNvPr id="0" name=""/>
        <dsp:cNvSpPr/>
      </dsp:nvSpPr>
      <dsp:spPr>
        <a:xfrm>
          <a:off x="0" y="3096369"/>
          <a:ext cx="1316736" cy="1473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творческое</a:t>
          </a:r>
          <a:endParaRPr lang="ru-RU" sz="1200" kern="1200" dirty="0"/>
        </a:p>
      </dsp:txBody>
      <dsp:txXfrm>
        <a:off x="0" y="3096369"/>
        <a:ext cx="1316736" cy="147339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94A61F-A84E-4035-B627-2E4D3A336F14}">
      <dsp:nvSpPr>
        <dsp:cNvPr id="0" name=""/>
        <dsp:cNvSpPr/>
      </dsp:nvSpPr>
      <dsp:spPr>
        <a:xfrm>
          <a:off x="0" y="127000"/>
          <a:ext cx="1904999" cy="1143000"/>
        </a:xfrm>
        <a:prstGeom prst="foldedCorne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Видеть проблему</a:t>
          </a:r>
          <a:endParaRPr lang="ru-RU" sz="1600" kern="1200" dirty="0"/>
        </a:p>
      </dsp:txBody>
      <dsp:txXfrm>
        <a:off x="0" y="127000"/>
        <a:ext cx="1904999" cy="1143000"/>
      </dsp:txXfrm>
    </dsp:sp>
    <dsp:sp modelId="{A5E9CD53-2075-49D8-AE2D-33D6CD7C7541}">
      <dsp:nvSpPr>
        <dsp:cNvPr id="0" name=""/>
        <dsp:cNvSpPr/>
      </dsp:nvSpPr>
      <dsp:spPr>
        <a:xfrm>
          <a:off x="2095500" y="127000"/>
          <a:ext cx="1904999" cy="11430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Продуцировать  гипотезу</a:t>
          </a:r>
          <a:endParaRPr lang="ru-RU" sz="1400" kern="1200" dirty="0"/>
        </a:p>
      </dsp:txBody>
      <dsp:txXfrm>
        <a:off x="2095500" y="127000"/>
        <a:ext cx="1904999" cy="1143000"/>
      </dsp:txXfrm>
    </dsp:sp>
    <dsp:sp modelId="{4CBF4DA3-1A97-4786-99DE-CFE455AA2B4E}">
      <dsp:nvSpPr>
        <dsp:cNvPr id="0" name=""/>
        <dsp:cNvSpPr/>
      </dsp:nvSpPr>
      <dsp:spPr>
        <a:xfrm>
          <a:off x="4191000" y="127000"/>
          <a:ext cx="1904999" cy="1143000"/>
        </a:xfrm>
        <a:prstGeom prst="flowChartInputOutp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Задавать вопросы</a:t>
          </a:r>
          <a:endParaRPr lang="ru-RU" sz="1000" kern="1200" dirty="0"/>
        </a:p>
      </dsp:txBody>
      <dsp:txXfrm>
        <a:off x="4191000" y="127000"/>
        <a:ext cx="1904999" cy="1143000"/>
      </dsp:txXfrm>
    </dsp:sp>
    <dsp:sp modelId="{21E83C26-5B1F-4DE2-B99A-C2ACB5D6A819}">
      <dsp:nvSpPr>
        <dsp:cNvPr id="0" name=""/>
        <dsp:cNvSpPr/>
      </dsp:nvSpPr>
      <dsp:spPr>
        <a:xfrm>
          <a:off x="0" y="1460500"/>
          <a:ext cx="1904999" cy="1143000"/>
        </a:xfrm>
        <a:prstGeom prst="star7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Делать умозаключения</a:t>
          </a:r>
          <a:endParaRPr lang="ru-RU" sz="1000" kern="1200" dirty="0"/>
        </a:p>
      </dsp:txBody>
      <dsp:txXfrm>
        <a:off x="0" y="1460500"/>
        <a:ext cx="1904999" cy="1143000"/>
      </dsp:txXfrm>
    </dsp:sp>
    <dsp:sp modelId="{3BACC014-3AA5-4312-90BF-C3F741AED678}">
      <dsp:nvSpPr>
        <dsp:cNvPr id="0" name=""/>
        <dsp:cNvSpPr/>
      </dsp:nvSpPr>
      <dsp:spPr>
        <a:xfrm>
          <a:off x="2095500" y="1460500"/>
          <a:ext cx="1904999" cy="1143000"/>
        </a:xfrm>
        <a:prstGeom prst="flowChartPunchedTap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Ставить </a:t>
          </a:r>
          <a:r>
            <a:rPr lang="ru-RU" sz="1000" kern="1200" dirty="0" err="1" smtClean="0"/>
            <a:t>эксперементы</a:t>
          </a:r>
          <a:endParaRPr lang="ru-RU" sz="1000" kern="1200" dirty="0"/>
        </a:p>
      </dsp:txBody>
      <dsp:txXfrm>
        <a:off x="2095500" y="1460500"/>
        <a:ext cx="1904999" cy="1143000"/>
      </dsp:txXfrm>
    </dsp:sp>
    <dsp:sp modelId="{AEBA26FF-E0D8-4EAE-A991-573AAFC16F12}">
      <dsp:nvSpPr>
        <dsp:cNvPr id="0" name=""/>
        <dsp:cNvSpPr/>
      </dsp:nvSpPr>
      <dsp:spPr>
        <a:xfrm>
          <a:off x="4191000" y="1460500"/>
          <a:ext cx="1904999" cy="1143000"/>
        </a:xfrm>
        <a:prstGeom prst="horizontalScroll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наблюдать</a:t>
          </a:r>
          <a:endParaRPr lang="ru-RU" sz="1000" kern="1200" dirty="0"/>
        </a:p>
      </dsp:txBody>
      <dsp:txXfrm>
        <a:off x="4191000" y="1460500"/>
        <a:ext cx="1904999" cy="1143000"/>
      </dsp:txXfrm>
    </dsp:sp>
    <dsp:sp modelId="{6E025804-DC8C-4049-80B9-2CE7A19362D6}">
      <dsp:nvSpPr>
        <dsp:cNvPr id="0" name=""/>
        <dsp:cNvSpPr/>
      </dsp:nvSpPr>
      <dsp:spPr>
        <a:xfrm>
          <a:off x="1047750" y="2793999"/>
          <a:ext cx="1904999" cy="1143000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Давать определения понятиям</a:t>
          </a:r>
          <a:endParaRPr lang="ru-RU" sz="1000" kern="1200" dirty="0"/>
        </a:p>
      </dsp:txBody>
      <dsp:txXfrm>
        <a:off x="1047750" y="2793999"/>
        <a:ext cx="1904999" cy="1143000"/>
      </dsp:txXfrm>
    </dsp:sp>
    <dsp:sp modelId="{9A68C7C6-5670-420A-BB5C-F0F0928BB9A1}">
      <dsp:nvSpPr>
        <dsp:cNvPr id="0" name=""/>
        <dsp:cNvSpPr/>
      </dsp:nvSpPr>
      <dsp:spPr>
        <a:xfrm>
          <a:off x="3143250" y="2793999"/>
          <a:ext cx="1904999" cy="1143000"/>
        </a:xfrm>
        <a:prstGeom prst="flowChartDocumen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/>
            <a:t>классифисировать</a:t>
          </a:r>
          <a:endParaRPr lang="ru-RU" sz="1000" kern="1200" dirty="0"/>
        </a:p>
      </dsp:txBody>
      <dsp:txXfrm>
        <a:off x="3143250" y="2793999"/>
        <a:ext cx="1904999" cy="1143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240D2-34DA-43AF-96D0-9A5AE9FC116F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7354F-2B6C-43F5-9E00-168B272C4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98D2989-72C6-492B-A72D-C367D4A56B42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B2C9A79-BF12-4CA8-B43E-F3595D368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2989-72C6-492B-A72D-C367D4A56B42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9A79-BF12-4CA8-B43E-F3595D368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2989-72C6-492B-A72D-C367D4A56B42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9A79-BF12-4CA8-B43E-F3595D368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8D2989-72C6-492B-A72D-C367D4A56B42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B2C9A79-BF12-4CA8-B43E-F3595D368E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98D2989-72C6-492B-A72D-C367D4A56B42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B2C9A79-BF12-4CA8-B43E-F3595D368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2989-72C6-492B-A72D-C367D4A56B42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9A79-BF12-4CA8-B43E-F3595D368E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2989-72C6-492B-A72D-C367D4A56B42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9A79-BF12-4CA8-B43E-F3595D368E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8D2989-72C6-492B-A72D-C367D4A56B42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2C9A79-BF12-4CA8-B43E-F3595D368E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2989-72C6-492B-A72D-C367D4A56B42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9A79-BF12-4CA8-B43E-F3595D368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8D2989-72C6-492B-A72D-C367D4A56B42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B2C9A79-BF12-4CA8-B43E-F3595D368E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8D2989-72C6-492B-A72D-C367D4A56B42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2C9A79-BF12-4CA8-B43E-F3595D368E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98D2989-72C6-492B-A72D-C367D4A56B42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B2C9A79-BF12-4CA8-B43E-F3595D368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</a:t>
            </a:r>
            <a:r>
              <a:rPr lang="ru-RU" dirty="0" smtClean="0">
                <a:effectLst>
                  <a:innerShdw blurRad="114300">
                    <a:prstClr val="black"/>
                  </a:innerShdw>
                </a:effectLst>
              </a:rPr>
              <a:t> </a:t>
            </a:r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Детское  исследование как  метод обучения старших  дошкольников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</a:t>
            </a:r>
            <a:endParaRPr lang="ru-RU" dirty="0"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Экскурс  по  лекциям Савенкова А.И.</a:t>
            </a:r>
          </a:p>
          <a:p>
            <a:r>
              <a:rPr lang="ru-RU" dirty="0" smtClean="0"/>
              <a:t>Педагогический университет « Первое  сентября»  г. Москва.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Исследовательские  возможности  мышления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3657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1" name="Picture 1" descr="C:\Users\Хозяин\Pictures\136462770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32446" y="3000372"/>
            <a:ext cx="3297139" cy="2571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00826" y="2214554"/>
            <a:ext cx="5613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accent3"/>
                </a:solidFill>
              </a:rPr>
              <a:t>?</a:t>
            </a:r>
            <a:endParaRPr lang="ru-RU" sz="80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b/4/104/529/104529437_69976756_1296403657_mozg_chelovek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285860"/>
            <a:ext cx="4679967" cy="35099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4857760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Какая часть мозга контролирует   функцию исследовательского  поведения?</a:t>
            </a:r>
            <a:endParaRPr lang="ru-RU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МОЗГ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Правое  полушарие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Отвечает за  исследование, за  целостное  синтетическое мышление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Левое полушарие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Обработка  информации, которая  добыта в  ходе  исследовательского  поиска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2-tub-ru.yandex.net/i?id=f06b224610d1f8a5ea529104cdf7cb24-112-144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357430"/>
            <a:ext cx="2381250" cy="142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2-tub-ru.yandex.net/i?id=f06b224610d1f8a5ea529104cdf7cb24-112-144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214554"/>
            <a:ext cx="2381250" cy="142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2-tub-ru.yandex.net/i?id=f06b224610d1f8a5ea529104cdf7cb24-112-144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357430"/>
            <a:ext cx="2381250" cy="142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10800000" flipV="1">
            <a:off x="285720" y="4005446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Исследовательская  практика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3109590" y="3693130"/>
            <a:ext cx="2238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Тренинг исследовательских  способностей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357818" y="3643314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Мониторинг исследовательской и проектной деятельности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71670" y="500043"/>
            <a:ext cx="65008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3"/>
                </a:solidFill>
              </a:rPr>
              <a:t>3 кита исследовательского обучения</a:t>
            </a:r>
            <a:endParaRPr lang="ru-RU" sz="40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2-tub-ru.yandex.net/i?id=f06b224610d1f8a5ea529104cdf7cb24-112-144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42852"/>
            <a:ext cx="2381250" cy="142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00299" y="142873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Подпрограмма ТРЕНИНГ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14480" y="2571744"/>
            <a:ext cx="521168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Видеть проблемы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Ставить вопросы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Выдвигать гипотезы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Давать определения понятиям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Классифицировать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Наблюдать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Проводить эксперименты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Делать умозаключения  выводы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Структурировать материал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Готовить  мини-доклады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Объяснять, доказывать, защищать свои  идеи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14414" y="1928802"/>
            <a:ext cx="7572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Цель: Обучать специальным знаниям, умениям, навыкам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2-tub-ru.yandex.net/i?id=f06b224610d1f8a5ea529104cdf7cb24-112-144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42852"/>
            <a:ext cx="2381250" cy="142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28663" y="1928802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3"/>
                </a:solidFill>
              </a:rPr>
              <a:t>Подпрограмма Исследовательская  деятельность</a:t>
            </a:r>
            <a:endParaRPr lang="ru-RU" sz="2800" dirty="0"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857496"/>
            <a:ext cx="83582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dirty="0" smtClean="0"/>
              <a:t>Цель: проведение детьми самостоятельных  исследований  и выполнение собственных проектов.</a:t>
            </a:r>
            <a:endParaRPr lang="ru-RU" sz="3200" dirty="0"/>
          </a:p>
        </p:txBody>
      </p:sp>
      <p:pic>
        <p:nvPicPr>
          <p:cNvPr id="5" name="Рисунок 4" descr="http://im2-tub-ru.yandex.net/i?id=f06b224610d1f8a5ea529104cdf7cb24-112-144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85728"/>
            <a:ext cx="2381250" cy="142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2-tub-ru.yandex.net/i?id=f06b224610d1f8a5ea529104cdf7cb24-112-144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42852"/>
            <a:ext cx="2381250" cy="142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00430" y="1785926"/>
            <a:ext cx="4705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3"/>
                </a:solidFill>
              </a:rPr>
              <a:t>Подпрограмма Мониторинг</a:t>
            </a:r>
            <a:endParaRPr lang="ru-RU" sz="2800" dirty="0"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5" y="2786058"/>
            <a:ext cx="7215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Цель: Презентация  проектов детей   на  праздниках  и фестивалях.</a:t>
            </a:r>
            <a:endParaRPr lang="ru-RU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714356"/>
            <a:ext cx="61979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Общий  алгоритм  исследовательской </a:t>
            </a:r>
            <a:r>
              <a:rPr lang="ru-RU" sz="2800" dirty="0" smtClean="0">
                <a:solidFill>
                  <a:srgbClr val="0070C0"/>
                </a:solidFill>
              </a:rPr>
              <a:t>деятельности ребенка.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928662" y="235743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500298" y="2357430"/>
            <a:ext cx="1628780" cy="985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2 5"/>
          <p:cNvSpPr/>
          <p:nvPr/>
        </p:nvSpPr>
        <p:spPr>
          <a:xfrm>
            <a:off x="4786314" y="2357430"/>
            <a:ext cx="1714512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929454" y="2571744"/>
            <a:ext cx="150019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0034" y="3643314"/>
            <a:ext cx="1936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Проблема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500298" y="3714752"/>
            <a:ext cx="2048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Гипотеза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286248" y="37861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Исследование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15140" y="3786191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Решение</a:t>
            </a:r>
            <a:endParaRPr lang="ru-RU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00430" y="642918"/>
            <a:ext cx="488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Основные  исследовательские способности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mgpu.ru/materials/peoplephotos/25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571480"/>
            <a:ext cx="159004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57290" y="3429000"/>
            <a:ext cx="7072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Савенков Александр  Ильич, доктор  психологических наук, доктор  педагогических  наук, директор Института  педагогики и психологии образования ФГБОУ ВПО» МПГУ»</a:t>
            </a:r>
            <a:endParaRPr lang="ru-RU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714356"/>
            <a:ext cx="5471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Элементы  исследования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00035" y="2000240"/>
            <a:ext cx="8286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Выделение и постановка проблемы(выбор  темы)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Выработка гипотез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Поиск и предложение возможных вариантов решения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Сбор материала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Анализ и обобщение полученных  данных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Подготовка и защита итогового продукта(сообщение, доклад, макет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467600" cy="1143000"/>
          </a:xfrm>
        </p:spPr>
        <p:txBody>
          <a:bodyPr/>
          <a:lstStyle/>
          <a:p>
            <a:r>
              <a:rPr lang="ru-RU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Волшебные  помощники исследования</a:t>
            </a:r>
            <a:endParaRPr lang="ru-RU" b="1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?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 ?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КОГДА ?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ПОЧЕМУ?</a:t>
            </a:r>
          </a:p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ЗАчЕМ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МОЖЕТ  БЫТЬ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ДОПУСТИМ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ВОЗМОЖНО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 ЧТО ЕСЛИ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БЫТЬ МОЖЕТ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3-tub-ru.yandex.net/i?id=ff76ec67c1683b645baaba8c84226fc5-65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009650" cy="1428750"/>
          </a:xfrm>
          <a:prstGeom prst="rect">
            <a:avLst/>
          </a:prstGeom>
          <a:noFill/>
        </p:spPr>
      </p:pic>
      <p:pic>
        <p:nvPicPr>
          <p:cNvPr id="37896" name="Picture 8" descr="http://im0-tub-ru.yandex.net/i?id=29ccafa82599593f610274516d001de2-101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85728"/>
            <a:ext cx="1724025" cy="1428750"/>
          </a:xfrm>
          <a:prstGeom prst="rect">
            <a:avLst/>
          </a:prstGeom>
          <a:noFill/>
        </p:spPr>
      </p:pic>
      <p:pic>
        <p:nvPicPr>
          <p:cNvPr id="37898" name="Picture 10" descr="http://im0-tub-ru.yandex.net/i?id=e41c8c220e2001ff6734dbc6afb1630f-78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285728"/>
            <a:ext cx="1419225" cy="1428750"/>
          </a:xfrm>
          <a:prstGeom prst="rect">
            <a:avLst/>
          </a:prstGeom>
          <a:noFill/>
        </p:spPr>
      </p:pic>
      <p:pic>
        <p:nvPicPr>
          <p:cNvPr id="37900" name="Picture 12" descr="http://im2-tub-ru.yandex.net/i?id=1d2be7e99d8cf557674302617d12be61-93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28604"/>
            <a:ext cx="1314450" cy="1428750"/>
          </a:xfrm>
          <a:prstGeom prst="rect">
            <a:avLst/>
          </a:prstGeom>
          <a:noFill/>
        </p:spPr>
      </p:pic>
      <p:pic>
        <p:nvPicPr>
          <p:cNvPr id="37902" name="Picture 14" descr="http://im2-tub-ru.yandex.net/i?id=cace94fc294088d52903a0e61da1b4f0-41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643182"/>
            <a:ext cx="1323975" cy="1428750"/>
          </a:xfrm>
          <a:prstGeom prst="rect">
            <a:avLst/>
          </a:prstGeom>
          <a:noFill/>
        </p:spPr>
      </p:pic>
      <p:pic>
        <p:nvPicPr>
          <p:cNvPr id="37904" name="Picture 16" descr="http://im3-tub-ru.yandex.net/i?id=0ff93697f9a8be1d1a114ba8ac9b2471-25-144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2643182"/>
            <a:ext cx="2057400" cy="1428750"/>
          </a:xfrm>
          <a:prstGeom prst="rect">
            <a:avLst/>
          </a:prstGeom>
          <a:noFill/>
        </p:spPr>
      </p:pic>
      <p:pic>
        <p:nvPicPr>
          <p:cNvPr id="37906" name="Picture 18" descr="http://im0-tub-ru.yandex.net/i?id=73c9437179742646f13c35d1a1042db7-141-144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2" y="2714620"/>
            <a:ext cx="2047875" cy="1428750"/>
          </a:xfrm>
          <a:prstGeom prst="rect">
            <a:avLst/>
          </a:prstGeom>
          <a:noFill/>
        </p:spPr>
      </p:pic>
      <p:pic>
        <p:nvPicPr>
          <p:cNvPr id="37907" name="Picture 19" descr="C:\Users\Хозяин\Pictures\670193qb0kidfjb2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30" y="2714620"/>
            <a:ext cx="1239344" cy="126998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14282" y="1714488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Думаем  сами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643174" y="1857364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исследуем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357686" y="1928803"/>
            <a:ext cx="1643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Обращение  ко взрослому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572265" y="2000241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Посмотреть  передачу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14283" y="4429131"/>
            <a:ext cx="1714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Обратится  к  интернету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357422" y="4572009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Звонок  другу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714877" y="4572009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Обратимся  к  книге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143769" y="4500570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? К сверстнику</a:t>
            </a:r>
            <a:endParaRPr lang="ru-RU"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Новая папка (2)\Новая папка\IMG_01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2357454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F:\Новая папка (2)\Новая папка\IMG_01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714356"/>
            <a:ext cx="2143140" cy="18583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F:\Новая папка (2)\Новая папка\IMG_01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214942" y="3857628"/>
            <a:ext cx="2357454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F:\Новая папка (2)\Новая папка\IMG_014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714356"/>
            <a:ext cx="2784143" cy="20881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F:\Новая папка (2)\Новая папка\IMG_014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4214818"/>
            <a:ext cx="2857520" cy="20070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1214414" y="3214686"/>
            <a:ext cx="4514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3"/>
                </a:solidFill>
              </a:rPr>
              <a:t>Наши  первые  исследователи</a:t>
            </a:r>
            <a:endParaRPr lang="ru-RU" sz="24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Новая папка (3)\DSC_11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42918"/>
            <a:ext cx="2489296" cy="165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F:\Новая папка (5)\151___11\IMG_04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57166"/>
            <a:ext cx="4130722" cy="309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Новая папка (5)\151___11\IMG_04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500306"/>
            <a:ext cx="3384645" cy="253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Новая папка (5)\151___11\IMG_043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786190"/>
            <a:ext cx="3766782" cy="282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85852" y="5929330"/>
            <a:ext cx="2872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ШКОЛА ДЛЯ РОДИТЕЛЕЙ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145___02\IMG_01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3794077" cy="284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F:\145___02\IMG_01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714356"/>
            <a:ext cx="3266364" cy="244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145___02\IMG_01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071942"/>
            <a:ext cx="2018484" cy="151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145___02\IMG_009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429000"/>
            <a:ext cx="3830472" cy="287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85786" y="585789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ШКОЛА ДЛЯ ПЕДАГОГОВ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даптационное занятие &quot;Созвездие&quot; &quot; МАОУ СОШ 22 г.Тюмен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357430"/>
            <a:ext cx="5711825" cy="229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28992" y="1285860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Тест </a:t>
            </a:r>
            <a:r>
              <a:rPr lang="ru-RU" dirty="0" err="1" smtClean="0"/>
              <a:t>Торренса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5072074"/>
            <a:ext cx="51435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Процесс творчества характерен тем, что творец самой своей работой и её результатами производит огромное влияние на тех, кто находится рядом с ним. »</a:t>
            </a:r>
            <a:r>
              <a:rPr lang="ru-RU" i="1" dirty="0" smtClean="0"/>
              <a:t>Василий Александрович Сухомлинский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000108"/>
            <a:ext cx="90262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ЖЕЛАЕМ ВСЕМ КРЕАТИВНОГО  ПОДХОДА  К  ОБУЧЕНИЮ</a:t>
            </a:r>
          </a:p>
          <a:p>
            <a:r>
              <a:rPr lang="ru-RU" sz="2800" dirty="0" smtClean="0"/>
              <a:t>ПОДРАСТАЮЩЕГО ПОКОЛЕНИЯ!!</a:t>
            </a:r>
          </a:p>
          <a:p>
            <a:endParaRPr lang="ru-RU" sz="2800" dirty="0" smtClean="0"/>
          </a:p>
          <a:p>
            <a:r>
              <a:rPr lang="ru-RU" sz="2800" dirty="0" smtClean="0"/>
              <a:t>Учитесь  на  курсах  Университета « Первое  сентября»!!!!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00364" y="4929198"/>
            <a:ext cx="2592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ТВОРЧЕСКАЯ  ГРУППА.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822352"/>
            <a:ext cx="55721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«Процесс творчества характерен тем, что творец самой своей работой и её результатами производит огромное влияние на тех, кто находится рядом с ним. »</a:t>
            </a:r>
            <a:r>
              <a:rPr lang="ru-RU" sz="1000" i="1" dirty="0" smtClean="0"/>
              <a:t>Василий Александрович Сухомлинский</a:t>
            </a:r>
            <a:endParaRPr lang="ru-RU" sz="1000" dirty="0"/>
          </a:p>
        </p:txBody>
      </p:sp>
      <p:pic>
        <p:nvPicPr>
          <p:cNvPr id="3" name="Рисунок 2" descr="http://feelsru.narod.ru/full/4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214554"/>
            <a:ext cx="568485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14348" y="656545"/>
            <a:ext cx="70009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Креативность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это значит копать глубже, смотреть лучше, исправлять ошибки, беседовать с кошкой, нырять в глубину, проходить сквозь стены, зажигать солнце, строить замок на песке, приветствовать будущее".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Торренс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7620" y="714356"/>
            <a:ext cx="2555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3"/>
                </a:solidFill>
              </a:rPr>
              <a:t>Актуальность</a:t>
            </a:r>
            <a:endParaRPr lang="ru-RU" sz="2800" dirty="0"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714356"/>
            <a:ext cx="692948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2000" dirty="0" smtClean="0"/>
              <a:t>Возрастающее внимание современной педагогической  психологии  и </a:t>
            </a:r>
          </a:p>
          <a:p>
            <a:r>
              <a:rPr lang="ru-RU" sz="2000" dirty="0" smtClean="0"/>
              <a:t>практики  к  вопросам исследовательского поведения и исследовательского  обучения обусловлено главной  особенностью современного   мира – его  высокий  </a:t>
            </a:r>
            <a:r>
              <a:rPr lang="ru-RU" sz="2000" dirty="0" smtClean="0">
                <a:solidFill>
                  <a:schemeClr val="accent3"/>
                </a:solidFill>
              </a:rPr>
              <a:t>динамичностью</a:t>
            </a:r>
            <a:r>
              <a:rPr lang="ru-RU" sz="2000" dirty="0" smtClean="0"/>
              <a:t>. Происходящие  вокруг  перемены столь  интенсивны и так  стремительны, что  человеку все   реже  удается  сохранить  гармонию  с  окружающим  ,используя  старые  привычные  поведенческие  модели. Повседневная  жизнь постоянно  требует  от  каждого  из  нас  проявления  </a:t>
            </a:r>
            <a:r>
              <a:rPr lang="ru-RU" sz="2000" dirty="0" smtClean="0">
                <a:solidFill>
                  <a:schemeClr val="accent3"/>
                </a:solidFill>
              </a:rPr>
              <a:t>поисковой  активности. </a:t>
            </a:r>
            <a:r>
              <a:rPr lang="ru-RU" sz="2000" dirty="0" smtClean="0"/>
              <a:t>От  этого  зависит жизненный  успех отдельной  личности  и сама  возможность выживания человечества  в  современном  мире.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5857893"/>
            <a:ext cx="7715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3"/>
                </a:solidFill>
              </a:rPr>
              <a:t>Современное  образование повернулось  лицом  к  исследовательскому</a:t>
            </a:r>
          </a:p>
          <a:p>
            <a:r>
              <a:rPr lang="ru-RU" sz="2000" dirty="0" smtClean="0">
                <a:solidFill>
                  <a:schemeClr val="accent3"/>
                </a:solidFill>
              </a:rPr>
              <a:t>обучению  или  нет?</a:t>
            </a:r>
            <a:endParaRPr lang="ru-RU" sz="20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0-tub-ru.yandex.net/i?id=890701760b98cd9742af26a82a8a39db-73-144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70"/>
            <a:ext cx="1085215" cy="142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Aristotle Thinki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00438"/>
            <a:ext cx="17859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латон - купить книги в книжном интернет-магазине Read.ru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500438"/>
            <a:ext cx="185738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85918" y="428604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История внедрения  исследовательского  метода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5985" y="1142984"/>
            <a:ext cx="492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Сократ </a:t>
            </a:r>
            <a:r>
              <a:rPr lang="ru-RU" sz="1600" dirty="0" smtClean="0"/>
              <a:t>(</a:t>
            </a:r>
            <a:r>
              <a:rPr lang="en-US" sz="1600" dirty="0" smtClean="0"/>
              <a:t>V</a:t>
            </a:r>
            <a:r>
              <a:rPr lang="ru-RU" sz="1600" dirty="0" smtClean="0"/>
              <a:t> век до Рождества Христова)автор «Сократической  беседы</a:t>
            </a:r>
            <a:r>
              <a:rPr lang="ru-RU" dirty="0" smtClean="0"/>
              <a:t>»,частично поисковый, эвристический  метод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643438" y="2928934"/>
            <a:ext cx="371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Аристотель ,Платон-</a:t>
            </a:r>
            <a:r>
              <a:rPr lang="ru-RU" sz="1600" dirty="0" smtClean="0"/>
              <a:t>эпоха Средневековья. Живой  интерес  к  изучению окружающего  мира, уход  от схоластики</a:t>
            </a:r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тография Мария Монтессори (Photo of Maria Montessori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286124"/>
            <a:ext cx="1882221" cy="263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Lib.ru/Классика: Вентцель Николай Николаевич. Информация об автор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290"/>
            <a:ext cx="2169795" cy="285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14679" y="857232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К.Н. </a:t>
            </a:r>
            <a:r>
              <a:rPr lang="ru-RU" dirty="0" err="1" smtClean="0"/>
              <a:t>Вентцель</a:t>
            </a:r>
            <a:r>
              <a:rPr lang="ru-RU" dirty="0" smtClean="0"/>
              <a:t> –эпоха « Века  ребенка»-сторонник теории « свободного воспитания».Ребенок –не ученик ,а  « искатель истины»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71869" y="3571876"/>
            <a:ext cx="4286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М. </a:t>
            </a:r>
            <a:r>
              <a:rPr lang="ru-RU" dirty="0" err="1" smtClean="0"/>
              <a:t>Монтессори</a:t>
            </a:r>
            <a:r>
              <a:rPr lang="ru-RU" dirty="0" smtClean="0"/>
              <a:t>. Видела  образовательную  задачу  в  создании  « простора свободным и естественным  проявлениям личности  ребенка»</a:t>
            </a:r>
            <a:endParaRPr lang="ru-RU" dirty="0"/>
          </a:p>
        </p:txBody>
      </p:sp>
      <p:pic>
        <p:nvPicPr>
          <p:cNvPr id="6" name="Рисунок 5" descr="Lib.ru/Классика: Вентцель Николай Николаевич. Информация об автор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10" y="366690"/>
            <a:ext cx="2169795" cy="285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тение для детей до 1917. Журналы для детей. Обо всем интересно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8605"/>
            <a:ext cx="157163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86116" y="642918"/>
            <a:ext cx="485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Ян </a:t>
            </a:r>
            <a:r>
              <a:rPr lang="ru-RU" dirty="0" err="1" smtClean="0"/>
              <a:t>Амос</a:t>
            </a:r>
            <a:r>
              <a:rPr lang="ru-RU" dirty="0" smtClean="0"/>
              <a:t> Каменский- внедрение чувственного  познания  в  обучении и введение классно-урочной  системы.</a:t>
            </a:r>
            <a:endParaRPr lang="ru-RU" dirty="0"/>
          </a:p>
        </p:txBody>
      </p:sp>
      <p:pic>
        <p:nvPicPr>
          <p:cNvPr id="4" name="Рисунок 3" descr="ENG 242 (Robin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500306"/>
            <a:ext cx="150019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43240" y="2357430"/>
            <a:ext cx="5500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Ж.Ж.Руссо(-родоначальник теории « свободного  воспитания»,главный  фактор воспитания – природа  ребенка  и его  опыт</a:t>
            </a:r>
            <a:endParaRPr lang="ru-RU" dirty="0"/>
          </a:p>
        </p:txBody>
      </p:sp>
      <p:pic>
        <p:nvPicPr>
          <p:cNvPr id="8" name="Рисунок 7" descr="18 Апреля 2014 - Персональный сайт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279592"/>
            <a:ext cx="1857388" cy="214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143240" y="3857629"/>
            <a:ext cx="4786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К.Д. Ушинский –образовательная практика </a:t>
            </a:r>
            <a:r>
              <a:rPr lang="en-US" dirty="0" smtClean="0"/>
              <a:t>x</a:t>
            </a:r>
            <a:r>
              <a:rPr lang="ru-RU" dirty="0" smtClean="0"/>
              <a:t>1</a:t>
            </a:r>
            <a:r>
              <a:rPr lang="en-US" dirty="0" smtClean="0"/>
              <a:t>x </a:t>
            </a:r>
            <a:r>
              <a:rPr lang="ru-RU" dirty="0" err="1" smtClean="0"/>
              <a:t>века.Выделяет</a:t>
            </a:r>
            <a:r>
              <a:rPr lang="ru-RU" dirty="0" smtClean="0"/>
              <a:t>  2  вида  обучения</a:t>
            </a:r>
          </a:p>
          <a:p>
            <a:r>
              <a:rPr lang="ru-RU" dirty="0" smtClean="0"/>
              <a:t>-пассивное посредством преподавания</a:t>
            </a:r>
          </a:p>
          <a:p>
            <a:r>
              <a:rPr lang="ru-RU" dirty="0" smtClean="0"/>
              <a:t>- активное посредством собственного  опыта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43240" y="5429264"/>
            <a:ext cx="5214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Кто  еще  из  известных  педагогов и психологов</a:t>
            </a:r>
          </a:p>
          <a:p>
            <a:r>
              <a:rPr lang="ru-RU" dirty="0" smtClean="0">
                <a:solidFill>
                  <a:schemeClr val="accent3"/>
                </a:solidFill>
              </a:rPr>
              <a:t>занимался вопросами развития  творческой  личности?</a:t>
            </a:r>
            <a:endParaRPr lang="ru-RU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ynea.ru/forum/uploads/attachment/2013-07/1373068922_donald-zolan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714884"/>
            <a:ext cx="2500290" cy="2000232"/>
          </a:xfrm>
          <a:prstGeom prst="rect">
            <a:avLst/>
          </a:prstGeom>
          <a:noFill/>
        </p:spPr>
      </p:pic>
      <p:pic>
        <p:nvPicPr>
          <p:cNvPr id="4" name="Picture 4" descr="http://www.bugaga.ru/uploads/posts/2012-08/thumbs/1345534008_zhivotnye-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5681" y="4286256"/>
            <a:ext cx="1923388" cy="23965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214290"/>
            <a:ext cx="7143800" cy="40318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/>
              <a:t>Феномен исследовательской  деятельности</a:t>
            </a:r>
          </a:p>
          <a:p>
            <a:r>
              <a:rPr lang="ru-RU" sz="1600" dirty="0" smtClean="0"/>
              <a:t>Генетически предопределенная потребность исследовать окружающий  мир – одна  из  самых удивительных  особенностей  психики  живых  существ. Природа  наделила  этим  не  только  людей, но  и животных.</a:t>
            </a:r>
          </a:p>
          <a:p>
            <a:r>
              <a:rPr lang="ru-RU" sz="1600" dirty="0" smtClean="0"/>
              <a:t>Существует  2  способа  реагирования  на  внешние  раздражители: </a:t>
            </a:r>
            <a:r>
              <a:rPr lang="ru-RU" sz="1600" dirty="0" smtClean="0">
                <a:solidFill>
                  <a:schemeClr val="accent3"/>
                </a:solidFill>
              </a:rPr>
              <a:t>автоматизированный  и  поисковый, </a:t>
            </a:r>
            <a:r>
              <a:rPr lang="ru-RU" sz="1600" dirty="0" smtClean="0"/>
              <a:t>которые  работают  на  </a:t>
            </a:r>
            <a:r>
              <a:rPr lang="ru-RU" sz="1600" dirty="0" smtClean="0">
                <a:solidFill>
                  <a:schemeClr val="accent3"/>
                </a:solidFill>
              </a:rPr>
              <a:t>безусловных и условных  </a:t>
            </a:r>
            <a:r>
              <a:rPr lang="ru-RU" sz="1600" dirty="0" smtClean="0"/>
              <a:t>рефлексах( И.П. Павлов)</a:t>
            </a:r>
          </a:p>
          <a:p>
            <a:r>
              <a:rPr lang="ru-RU" sz="1600" dirty="0" smtClean="0"/>
              <a:t>Достоинство  автоматизированного  - в  упрощении  жизни. Автоматическое  выполнение  сохраняет  жизненную  энергию, охраняет  психику  от перенапряжения. Но  вот  в  определенный  день   ломается стереотип  и человек  и животное вынуждены принимать  другие  варианты, находить  выход  из  создавшейся </a:t>
            </a:r>
            <a:r>
              <a:rPr lang="ru-RU" dirty="0" smtClean="0"/>
              <a:t>ситуации ,начинает  работать поисковый  способ.</a:t>
            </a:r>
          </a:p>
          <a:p>
            <a:r>
              <a:rPr lang="ru-RU" dirty="0" smtClean="0"/>
              <a:t>Движущие  силы исследовательского поведения  в функции  развития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4214818"/>
            <a:ext cx="5153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Чем отличается поисковый  способ  человека?</a:t>
            </a:r>
            <a:endParaRPr lang="ru-RU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214422"/>
            <a:ext cx="80010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/>
                </a:solidFill>
              </a:rPr>
              <a:t>                                                  </a:t>
            </a:r>
            <a:r>
              <a:rPr lang="ru-RU" dirty="0" smtClean="0"/>
              <a:t>–   </a:t>
            </a:r>
            <a:r>
              <a:rPr lang="ru-RU" sz="3600" i="1" dirty="0" smtClean="0"/>
              <a:t>особый  вид интеллектуально-творческой  деятельности, порождаемый в  результате функционирования механизмов поисковой  активности и строящийся на  базе исследовательского  поведения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071547"/>
            <a:ext cx="51435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Исследовательская  деятельность 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323</TotalTime>
  <Words>781</Words>
  <Application>Microsoft Office PowerPoint</Application>
  <PresentationFormat>Экран (4:3)</PresentationFormat>
  <Paragraphs>128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Эркер</vt:lpstr>
      <vt:lpstr>« Детское  исследование как  метод обучения старших  дошкольников»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Исследовательские  возможности  мышления</vt:lpstr>
      <vt:lpstr>Слайд 12</vt:lpstr>
      <vt:lpstr>МОЗГ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Волшебные  помощники исследования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Детское  исследование как  метод обучения старших  дошкольников»</dc:title>
  <dc:creator>Хозяин</dc:creator>
  <cp:lastModifiedBy>Хозяин</cp:lastModifiedBy>
  <cp:revision>36</cp:revision>
  <dcterms:created xsi:type="dcterms:W3CDTF">2014-11-04T05:14:14Z</dcterms:created>
  <dcterms:modified xsi:type="dcterms:W3CDTF">2014-11-12T11:22:08Z</dcterms:modified>
</cp:coreProperties>
</file>