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sldIdLst>
    <p:sldId id="256" r:id="rId2"/>
    <p:sldId id="257" r:id="rId3"/>
    <p:sldId id="260" r:id="rId4"/>
    <p:sldId id="261" r:id="rId5"/>
    <p:sldId id="262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BCB7E-7CF3-430C-BABE-CCCDED03C009}" type="datetimeFigureOut">
              <a:rPr lang="ru-RU" smtClean="0"/>
              <a:t>03.05.2022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D5E25-7870-44B6-AE9F-C57554BC0A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3653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BCB7E-7CF3-430C-BABE-CCCDED03C009}" type="datetimeFigureOut">
              <a:rPr lang="ru-RU" smtClean="0"/>
              <a:t>03.05.2022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D5E25-7870-44B6-AE9F-C57554BC0A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877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BCB7E-7CF3-430C-BABE-CCCDED03C009}" type="datetimeFigureOut">
              <a:rPr lang="ru-RU" smtClean="0"/>
              <a:t>03.05.2022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D5E25-7870-44B6-AE9F-C57554BC0A07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413948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BCB7E-7CF3-430C-BABE-CCCDED03C009}" type="datetimeFigureOut">
              <a:rPr lang="ru-RU" smtClean="0"/>
              <a:t>03.05.2022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D5E25-7870-44B6-AE9F-C57554BC0A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4623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BCB7E-7CF3-430C-BABE-CCCDED03C009}" type="datetimeFigureOut">
              <a:rPr lang="ru-RU" smtClean="0"/>
              <a:t>03.05.2022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D5E25-7870-44B6-AE9F-C57554BC0A07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588090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BCB7E-7CF3-430C-BABE-CCCDED03C009}" type="datetimeFigureOut">
              <a:rPr lang="ru-RU" smtClean="0"/>
              <a:t>03.05.2022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D5E25-7870-44B6-AE9F-C57554BC0A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2189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BCB7E-7CF3-430C-BABE-CCCDED03C009}" type="datetimeFigureOut">
              <a:rPr lang="ru-RU" smtClean="0"/>
              <a:t>03.05.2022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D5E25-7870-44B6-AE9F-C57554BC0A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8925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BCB7E-7CF3-430C-BABE-CCCDED03C009}" type="datetimeFigureOut">
              <a:rPr lang="ru-RU" smtClean="0"/>
              <a:t>03.05.2022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D5E25-7870-44B6-AE9F-C57554BC0A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3192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BCB7E-7CF3-430C-BABE-CCCDED03C009}" type="datetimeFigureOut">
              <a:rPr lang="ru-RU" smtClean="0"/>
              <a:t>03.05.2022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D5E25-7870-44B6-AE9F-C57554BC0A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662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BCB7E-7CF3-430C-BABE-CCCDED03C009}" type="datetimeFigureOut">
              <a:rPr lang="ru-RU" smtClean="0"/>
              <a:t>03.05.2022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D5E25-7870-44B6-AE9F-C57554BC0A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139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BCB7E-7CF3-430C-BABE-CCCDED03C009}" type="datetimeFigureOut">
              <a:rPr lang="ru-RU" smtClean="0"/>
              <a:t>03.05.2022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D5E25-7870-44B6-AE9F-C57554BC0A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5036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BCB7E-7CF3-430C-BABE-CCCDED03C009}" type="datetimeFigureOut">
              <a:rPr lang="ru-RU" smtClean="0"/>
              <a:t>03.05.2022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D5E25-7870-44B6-AE9F-C57554BC0A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916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BCB7E-7CF3-430C-BABE-CCCDED03C009}" type="datetimeFigureOut">
              <a:rPr lang="ru-RU" smtClean="0"/>
              <a:t>03.05.2022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D5E25-7870-44B6-AE9F-C57554BC0A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6528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BCB7E-7CF3-430C-BABE-CCCDED03C009}" type="datetimeFigureOut">
              <a:rPr lang="ru-RU" smtClean="0"/>
              <a:t>03.05.2022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D5E25-7870-44B6-AE9F-C57554BC0A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7106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BCB7E-7CF3-430C-BABE-CCCDED03C009}" type="datetimeFigureOut">
              <a:rPr lang="ru-RU" smtClean="0"/>
              <a:t>03.05.2022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D5E25-7870-44B6-AE9F-C57554BC0A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1048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BCB7E-7CF3-430C-BABE-CCCDED03C009}" type="datetimeFigureOut">
              <a:rPr lang="ru-RU" smtClean="0"/>
              <a:t>03.05.2022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D5E25-7870-44B6-AE9F-C57554BC0A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47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BCB7E-7CF3-430C-BABE-CCCDED03C009}" type="datetimeFigureOut">
              <a:rPr lang="ru-RU" smtClean="0"/>
              <a:t>03.05.2022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DDD5E25-7870-44B6-AE9F-C57554BC0A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0801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48885"/>
            <a:ext cx="8596668" cy="1484381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психологической игры для родителей</a:t>
            </a:r>
            <a:b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«Два взгляда на воспитание ребёнка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Приветствие участников.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913" y="1601146"/>
            <a:ext cx="4104436" cy="307832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4675" y="1610435"/>
            <a:ext cx="4994578" cy="374593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504" y="3637885"/>
            <a:ext cx="4094327" cy="3070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670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36479"/>
            <a:ext cx="8596668" cy="11054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психологической игры для родителей</a:t>
            </a:r>
            <a:b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«Два взгляда на воспитание ребёнка»</a:t>
            </a:r>
            <a:b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педагогической задачи в командах «Мамы» и «Папы».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3821" y="2279175"/>
            <a:ext cx="5780550" cy="4335413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56" y="1392072"/>
            <a:ext cx="5458600" cy="409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593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36479"/>
            <a:ext cx="8596668" cy="11054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психологической игры для родителей</a:t>
            </a:r>
            <a:b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«Два взгляда на воспитание ребёнка»</a:t>
            </a:r>
            <a:b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Поделимся удивительным опытом.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36" y="1241946"/>
            <a:ext cx="3787976" cy="284098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098" y="1219186"/>
            <a:ext cx="3848668" cy="28865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879" y="3838332"/>
            <a:ext cx="3875966" cy="290697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6716" y="3869020"/>
            <a:ext cx="3794131" cy="284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2926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63773"/>
            <a:ext cx="8596668" cy="107817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психологической игры для родителей</a:t>
            </a:r>
            <a:b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«Два взгляда на воспитание ребёнка»</a:t>
            </a:r>
            <a:b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творческого задания из неожиданных материалов.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23" y="1241946"/>
            <a:ext cx="5641990" cy="423149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9522" y="2197291"/>
            <a:ext cx="5904929" cy="4428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633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22831"/>
            <a:ext cx="8596668" cy="111911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психологической игры для родителей</a:t>
            </a:r>
            <a:b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«Два взгляда на воспитание ребёнка»</a:t>
            </a:r>
            <a:b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Этот удивительный и прекрасный результат!</a:t>
            </a:r>
            <a:b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1463805"/>
            <a:ext cx="3982641" cy="5310188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668" y="1733692"/>
            <a:ext cx="6360552" cy="4770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34507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28</TotalTime>
  <Words>25</Words>
  <Application>Microsoft Office PowerPoint</Application>
  <PresentationFormat>Широкоэкранный</PresentationFormat>
  <Paragraphs>5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Times New Roman</vt:lpstr>
      <vt:lpstr>Trebuchet MS</vt:lpstr>
      <vt:lpstr>Wingdings 3</vt:lpstr>
      <vt:lpstr>Грань</vt:lpstr>
      <vt:lpstr>Фоторепортаж психологической игры для родителей «Два взгляда на воспитание ребёнка» Приветствие участников.</vt:lpstr>
      <vt:lpstr>Фоторепортаж психологической игры для родителей «Два взгляда на воспитание ребёнка» Решение педагогической задачи в командах «Мамы» и «Папы».</vt:lpstr>
      <vt:lpstr>Фоторепортаж психологической игры для родителей «Два взгляда на воспитание ребёнка» Поделимся удивительным опытом.</vt:lpstr>
      <vt:lpstr>Фоторепортаж психологической игры для родителей «Два взгляда на воспитание ребёнка» Выполнение творческого задания из неожиданных материалов.</vt:lpstr>
      <vt:lpstr>Фоторепортаж психологической игры для родителей «Два взгляда на воспитание ребёнка» Этот удивительный и прекрасный результат!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Фоторепортаж психологической игры для родителей «Два взгляда на воспитание ребёнка»</dc:title>
  <dc:creator>Админ</dc:creator>
  <cp:lastModifiedBy>Админ</cp:lastModifiedBy>
  <cp:revision>4</cp:revision>
  <dcterms:created xsi:type="dcterms:W3CDTF">2022-05-03T09:36:47Z</dcterms:created>
  <dcterms:modified xsi:type="dcterms:W3CDTF">2022-05-03T10:04:49Z</dcterms:modified>
</cp:coreProperties>
</file>