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CB7E-7CF3-430C-BABE-CCCDED03C009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5E25-7870-44B6-AE9F-C57554BC0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653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CB7E-7CF3-430C-BABE-CCCDED03C009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5E25-7870-44B6-AE9F-C57554BC0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877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CB7E-7CF3-430C-BABE-CCCDED03C009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5E25-7870-44B6-AE9F-C57554BC0A0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1394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CB7E-7CF3-430C-BABE-CCCDED03C009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5E25-7870-44B6-AE9F-C57554BC0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462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CB7E-7CF3-430C-BABE-CCCDED03C009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5E25-7870-44B6-AE9F-C57554BC0A0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8809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CB7E-7CF3-430C-BABE-CCCDED03C009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5E25-7870-44B6-AE9F-C57554BC0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218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CB7E-7CF3-430C-BABE-CCCDED03C009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5E25-7870-44B6-AE9F-C57554BC0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892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CB7E-7CF3-430C-BABE-CCCDED03C009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5E25-7870-44B6-AE9F-C57554BC0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192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CB7E-7CF3-430C-BABE-CCCDED03C009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5E25-7870-44B6-AE9F-C57554BC0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62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CB7E-7CF3-430C-BABE-CCCDED03C009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5E25-7870-44B6-AE9F-C57554BC0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139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CB7E-7CF3-430C-BABE-CCCDED03C009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5E25-7870-44B6-AE9F-C57554BC0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036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CB7E-7CF3-430C-BABE-CCCDED03C009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5E25-7870-44B6-AE9F-C57554BC0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91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CB7E-7CF3-430C-BABE-CCCDED03C009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5E25-7870-44B6-AE9F-C57554BC0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528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CB7E-7CF3-430C-BABE-CCCDED03C009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5E25-7870-44B6-AE9F-C57554BC0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106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CB7E-7CF3-430C-BABE-CCCDED03C009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5E25-7870-44B6-AE9F-C57554BC0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048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CB7E-7CF3-430C-BABE-CCCDED03C009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5E25-7870-44B6-AE9F-C57554BC0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47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BCB7E-7CF3-430C-BABE-CCCDED03C009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DDD5E25-7870-44B6-AE9F-C57554BC0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80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48885"/>
            <a:ext cx="8596668" cy="148438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Фоторепортаж психологической игры для родителей</a:t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«Два взгляда на воспитание ребёнка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Приветствие участников.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13" y="1601146"/>
            <a:ext cx="4104436" cy="307832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675" y="1610435"/>
            <a:ext cx="4994578" cy="37459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504" y="3637885"/>
            <a:ext cx="4094327" cy="307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670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36479"/>
            <a:ext cx="8596668" cy="11054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Фоторепортаж психологической игры для родителей</a:t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«Два взгляда на воспитание ребёнка»</a:t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педагогической задачи в командах «Мамы» и «Папы».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821" y="2279175"/>
            <a:ext cx="5780550" cy="4335413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6" y="1392072"/>
            <a:ext cx="5458600" cy="409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93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36479"/>
            <a:ext cx="8596668" cy="11054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Фоторепортаж психологической игры для родителей</a:t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«Два взгляда на воспитание ребёнка»</a:t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Поделимся удивительным опытом.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36" y="1241946"/>
            <a:ext cx="3787976" cy="284098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098" y="1219186"/>
            <a:ext cx="3848668" cy="28865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79" y="3838332"/>
            <a:ext cx="3875966" cy="29069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16" y="3869020"/>
            <a:ext cx="3794131" cy="284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92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63773"/>
            <a:ext cx="8596668" cy="107817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Фоторепортаж психологической игры для родителей</a:t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«Два взгляда на воспитание ребёнка»</a:t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творческого задания из неожиданных материалов.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23" y="1241946"/>
            <a:ext cx="5641990" cy="423149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522" y="2197291"/>
            <a:ext cx="5904929" cy="442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33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22831"/>
            <a:ext cx="8596668" cy="11191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Фоторепортаж психологической игры для родителей</a:t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«Два взгляда на воспитание ребёнка»</a:t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удивительный и прекрасный результат!</a:t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63805"/>
            <a:ext cx="3982641" cy="531018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1733692"/>
            <a:ext cx="6360552" cy="477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3450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</TotalTime>
  <Words>25</Words>
  <Application>Microsoft Office PowerPoint</Application>
  <PresentationFormat>Широкоэкранный</PresentationFormat>
  <Paragraphs>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Times New Roman</vt:lpstr>
      <vt:lpstr>Trebuchet MS</vt:lpstr>
      <vt:lpstr>Wingdings 3</vt:lpstr>
      <vt:lpstr>Грань</vt:lpstr>
      <vt:lpstr>Фоторепортаж психологической игры для родителей «Два взгляда на воспитание ребёнка» Приветствие участников.</vt:lpstr>
      <vt:lpstr>Фоторепортаж психологической игры для родителей «Два взгляда на воспитание ребёнка» Решение педагогической задачи в командах «Мамы» и «Папы».</vt:lpstr>
      <vt:lpstr>Фоторепортаж психологической игры для родителей «Два взгляда на воспитание ребёнка» Поделимся удивительным опытом.</vt:lpstr>
      <vt:lpstr>Фоторепортаж психологической игры для родителей «Два взгляда на воспитание ребёнка» Выполнение творческого задания из неожиданных материалов.</vt:lpstr>
      <vt:lpstr>Фоторепортаж психологической игры для родителей «Два взгляда на воспитание ребёнка» Этот удивительный и прекрасный результат!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Фоторепортаж психологической игры для родителей «Два взгляда на воспитание ребёнка»</dc:title>
  <dc:creator>Админ</dc:creator>
  <cp:lastModifiedBy>Админ</cp:lastModifiedBy>
  <cp:revision>4</cp:revision>
  <dcterms:created xsi:type="dcterms:W3CDTF">2022-05-03T09:36:47Z</dcterms:created>
  <dcterms:modified xsi:type="dcterms:W3CDTF">2022-05-03T10:04:49Z</dcterms:modified>
</cp:coreProperties>
</file>