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7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4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40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4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40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6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9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9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6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3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9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2B4F-77AE-48BD-8FC4-CE5F842C1408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A6737C-6F7E-41FE-B419-1FD4BCD85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09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848668"/>
            <a:ext cx="7766936" cy="202167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/>
            </a:r>
            <a:br>
              <a:rPr lang="ru-RU" sz="6000" b="1" i="1" dirty="0" smtClean="0">
                <a:solidFill>
                  <a:schemeClr val="tx1"/>
                </a:solidFill>
              </a:rPr>
            </a:br>
            <a:r>
              <a:rPr lang="ru-RU" sz="6000" b="1" i="1" dirty="0">
                <a:solidFill>
                  <a:schemeClr val="tx1"/>
                </a:solidFill>
              </a:rPr>
              <a:t/>
            </a:r>
            <a:br>
              <a:rPr lang="ru-RU" sz="6000" b="1" i="1" dirty="0">
                <a:solidFill>
                  <a:schemeClr val="tx1"/>
                </a:solidFill>
              </a:rPr>
            </a:br>
            <a:r>
              <a:rPr lang="ru-RU" sz="6000" b="1" i="1" dirty="0" smtClean="0">
                <a:solidFill>
                  <a:schemeClr val="tx1"/>
                </a:solidFill>
              </a:rPr>
              <a:t>Фоторепортаж </a:t>
            </a:r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6000" b="1" i="1" dirty="0" smtClean="0"/>
              <a:t>«Сотрудничество детского сада и семьи» 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48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0020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8" y="1596789"/>
            <a:ext cx="5466874" cy="40533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6281"/>
            <a:ext cx="5687704" cy="42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328" y="253535"/>
            <a:ext cx="8206854" cy="785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сада и семьи»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8" y="1039505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24430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48" y="253536"/>
            <a:ext cx="8434316" cy="813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сада и семьи»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1066800"/>
            <a:ext cx="3955007" cy="52733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95" y="1792405"/>
            <a:ext cx="5673441" cy="42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6" y="253536"/>
            <a:ext cx="8625385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сада и семьи»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3893416"/>
            <a:ext cx="3862316" cy="2863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2" y="914400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3" y="1409700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" y="253536"/>
            <a:ext cx="8475260" cy="58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сада и семьи»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52" y="1107744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39019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253536"/>
            <a:ext cx="8598089" cy="58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сада и семьи»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9" y="1025288"/>
            <a:ext cx="3597945" cy="26676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18" y="1025288"/>
            <a:ext cx="4180859" cy="563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52" y="3880054"/>
            <a:ext cx="2119323" cy="28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6" y="253536"/>
            <a:ext cx="8570794" cy="58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 «Сотрудничество детского сада и семьи»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44" y="936009"/>
            <a:ext cx="7518400" cy="5638800"/>
          </a:xfrm>
        </p:spPr>
      </p:pic>
    </p:spTree>
    <p:extLst>
      <p:ext uri="{BB962C8B-B14F-4D97-AF65-F5344CB8AC3E}">
        <p14:creationId xmlns:p14="http://schemas.microsoft.com/office/powerpoint/2010/main" val="16530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67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  Фоторепортаж  «Сотрудничество детского сада и семьи» </vt:lpstr>
      <vt:lpstr>Занятие № 2 «Сотрудничество детского сада  и семьи»</vt:lpstr>
      <vt:lpstr>Занятие № 2 «Сотрудничество детского сада и семьи»</vt:lpstr>
      <vt:lpstr>Занятие № 2 «Сотрудничество детского сада и семьи»</vt:lpstr>
      <vt:lpstr>Занятие № 2 «Сотрудничество детского сада и семьи»</vt:lpstr>
      <vt:lpstr>Занятие № 2 «Сотрудничество детского сада и семьи»</vt:lpstr>
      <vt:lpstr>Занятие № 2 «Сотрудничество детского сада и семьи»</vt:lpstr>
      <vt:lpstr>Занятие № 2 «Сотрудничество детского сада и семьи»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Фоторепортаж  «Сотрудничество детского сада и семьи» </dc:title>
  <dc:creator>Админ</dc:creator>
  <cp:lastModifiedBy>Админ</cp:lastModifiedBy>
  <cp:revision>2</cp:revision>
  <dcterms:created xsi:type="dcterms:W3CDTF">2019-12-20T02:52:14Z</dcterms:created>
  <dcterms:modified xsi:type="dcterms:W3CDTF">2019-12-20T03:06:44Z</dcterms:modified>
</cp:coreProperties>
</file>