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C46319-A131-486F-BFE6-6F55CFCDF88A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DF655E-13AD-462D-A652-5CAD8EE96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785794"/>
            <a:ext cx="6572296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 « На пути к объединению семьи»</a:t>
            </a:r>
            <a:br>
              <a:rPr lang="ru-RU" dirty="0" smtClean="0"/>
            </a:br>
            <a:r>
              <a:rPr lang="ru-RU" dirty="0" smtClean="0"/>
              <a:t>взрослый тренинг.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МБДОУ № 143 Золотая рыбка</a:t>
            </a:r>
          </a:p>
          <a:p>
            <a:r>
              <a:rPr lang="ru-RU" dirty="0" smtClean="0"/>
              <a:t>Тренеры :</a:t>
            </a:r>
          </a:p>
          <a:p>
            <a:r>
              <a:rPr lang="ru-RU" dirty="0" smtClean="0"/>
              <a:t>Анфимова Е.В.</a:t>
            </a:r>
          </a:p>
          <a:p>
            <a:r>
              <a:rPr lang="ru-RU" dirty="0" smtClean="0"/>
              <a:t>Бурштейн Л.В.</a:t>
            </a:r>
          </a:p>
          <a:p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266709" cy="302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498" y="1000108"/>
            <a:ext cx="3520502" cy="46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1803485" cy="24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1" y="378619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Посещали мини - лекции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807137" cy="374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196779" cy="293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69755"/>
            <a:ext cx="1715612" cy="228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214686"/>
            <a:ext cx="2388946" cy="31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1809750" cy="24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8993" y="16430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Проводили ролевый </a:t>
            </a:r>
            <a:r>
              <a:rPr lang="ru-RU" sz="2400" dirty="0" smtClean="0">
                <a:solidFill>
                  <a:srgbClr val="FF0000"/>
                </a:solidFill>
              </a:rPr>
              <a:t>тренинг и пополняли копилку семейных игр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928826" cy="19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8604"/>
            <a:ext cx="1624371" cy="216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2015586" cy="26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02469"/>
            <a:ext cx="2890684" cy="38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071810"/>
            <a:ext cx="2161711" cy="288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14678" y="571480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Думали, рассуждали, анализировали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2866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Итог  тренинга: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Задумались  о своих родительских </a:t>
            </a:r>
            <a:r>
              <a:rPr lang="ru-RU" sz="2800" dirty="0" smtClean="0"/>
              <a:t>возможностях;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Укрепились в воспитательной </a:t>
            </a:r>
            <a:r>
              <a:rPr lang="ru-RU" sz="2800" dirty="0" smtClean="0"/>
              <a:t>позиции;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Посмотрели на ребенка с позиции педагога и </a:t>
            </a:r>
            <a:r>
              <a:rPr lang="ru-RU" sz="2800" dirty="0" smtClean="0"/>
              <a:t>психолога;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Научились различать эффективные и неэффективные стили </a:t>
            </a:r>
            <a:r>
              <a:rPr lang="ru-RU" sz="2800" dirty="0" smtClean="0"/>
              <a:t>воздействия;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Сформировали свою  воспитательную позицию 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5" y="1071546"/>
            <a:ext cx="71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 ТРЕНИНГА  </a:t>
            </a:r>
            <a:r>
              <a:rPr lang="ru-RU" dirty="0" smtClean="0"/>
              <a:t>ДЛЯ </a:t>
            </a:r>
            <a:r>
              <a:rPr lang="ru-RU" dirty="0" smtClean="0"/>
              <a:t>ВЗРОСЛЫХ: </a:t>
            </a:r>
            <a:r>
              <a:rPr lang="ru-RU" sz="2400" dirty="0" smtClean="0"/>
              <a:t>развивать  родительскую уверенность.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2143116"/>
            <a:ext cx="52805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ФОРМЫ  РАБОТЫ:</a:t>
            </a:r>
          </a:p>
          <a:p>
            <a:r>
              <a:rPr lang="ru-RU" sz="2400" dirty="0" smtClean="0"/>
              <a:t>Мини-лекции</a:t>
            </a:r>
          </a:p>
          <a:p>
            <a:r>
              <a:rPr lang="ru-RU" sz="2400" dirty="0" smtClean="0"/>
              <a:t>Видеоролики</a:t>
            </a:r>
          </a:p>
          <a:p>
            <a:r>
              <a:rPr lang="ru-RU" sz="2400" dirty="0" smtClean="0"/>
              <a:t>Анкетирование</a:t>
            </a:r>
          </a:p>
          <a:p>
            <a:r>
              <a:rPr lang="ru-RU" sz="2400" dirty="0" smtClean="0"/>
              <a:t>Решение проблемных ситуаций</a:t>
            </a:r>
          </a:p>
          <a:p>
            <a:r>
              <a:rPr lang="ru-RU" sz="2400" dirty="0" smtClean="0"/>
              <a:t>Пополнение копилки Семейных игр</a:t>
            </a:r>
          </a:p>
          <a:p>
            <a:r>
              <a:rPr lang="ru-RU" sz="2400" dirty="0" smtClean="0"/>
              <a:t>Рассуждения</a:t>
            </a:r>
          </a:p>
          <a:p>
            <a:r>
              <a:rPr lang="ru-RU" sz="2400" dirty="0" smtClean="0"/>
              <a:t>Рефлексия</a:t>
            </a:r>
          </a:p>
          <a:p>
            <a:r>
              <a:rPr lang="ru-RU" sz="2400" dirty="0" smtClean="0"/>
              <a:t>Мозговой штурм</a:t>
            </a:r>
          </a:p>
          <a:p>
            <a:r>
              <a:rPr lang="ru-RU" sz="2400" dirty="0" smtClean="0"/>
              <a:t>Дискуссия</a:t>
            </a:r>
          </a:p>
          <a:p>
            <a:r>
              <a:rPr lang="ru-RU" sz="2400" dirty="0" smtClean="0"/>
              <a:t>Анализ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1431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2290374" cy="29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42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704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   проекте  родители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21495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Разыгрывали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ситуации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286256"/>
            <a:ext cx="36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Делились впечатлениями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7" y="4071942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Заполняли анкеты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00042"/>
            <a:ext cx="1389485" cy="1853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1579090" cy="21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t="1768" r="11123"/>
          <a:stretch>
            <a:fillRect/>
          </a:stretch>
        </p:blipFill>
        <p:spPr bwMode="auto">
          <a:xfrm>
            <a:off x="1142976" y="3000372"/>
            <a:ext cx="178595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5" cstate="print"/>
          <a:srcRect r="26276"/>
          <a:stretch>
            <a:fillRect/>
          </a:stretch>
        </p:blipFill>
        <p:spPr bwMode="auto">
          <a:xfrm>
            <a:off x="6429388" y="3143248"/>
            <a:ext cx="13677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5" y="342900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Проявляли  эмоции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1381090" cy="184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1457611" cy="194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8604"/>
            <a:ext cx="1256922" cy="16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14686"/>
            <a:ext cx="2008945" cy="24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00438"/>
            <a:ext cx="1982847" cy="26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928934"/>
            <a:ext cx="1612042" cy="21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7422" y="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Актуализировали знания и опыт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969" y="5517232"/>
            <a:ext cx="295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Получили «круг спасения» и «цветок посланий»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1491220" cy="198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2140313" cy="160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1927012" cy="25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642918"/>
            <a:ext cx="1661469" cy="22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071942"/>
            <a:ext cx="1620279" cy="21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857628"/>
            <a:ext cx="1859177" cy="247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500042"/>
            <a:ext cx="491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Работали  парами и в больших группах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3" y="3000372"/>
            <a:ext cx="628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Участвовали в дискуссии  и вели учебный разговор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28932"/>
            <a:ext cx="1696272" cy="22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104753" cy="280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00108"/>
            <a:ext cx="2340826" cy="31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857628"/>
            <a:ext cx="1956687" cy="26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929066"/>
            <a:ext cx="228601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32" y="428604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Сопоставляли эффективные и неэффективные стили воспитательного воздействия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2152011" cy="287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142984"/>
            <a:ext cx="2050537" cy="27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1387798" cy="185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643314"/>
            <a:ext cx="2074011" cy="27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1852897" cy="24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094621"/>
            <a:ext cx="2071843" cy="276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500042"/>
            <a:ext cx="623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Вырабатывали </a:t>
            </a:r>
            <a:r>
              <a:rPr lang="ru-RU" sz="2400" dirty="0" smtClean="0">
                <a:solidFill>
                  <a:srgbClr val="FF0000"/>
                </a:solidFill>
              </a:rPr>
              <a:t>родительскую </a:t>
            </a:r>
            <a:r>
              <a:rPr lang="ru-RU" sz="2400" dirty="0" smtClean="0">
                <a:solidFill>
                  <a:srgbClr val="FF0000"/>
                </a:solidFill>
              </a:rPr>
              <a:t>стратегию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066095" cy="27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04"/>
            <a:ext cx="2019656" cy="269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876"/>
            <a:ext cx="2167887" cy="289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72249"/>
            <a:ext cx="2834930" cy="33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37" y="1214422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Учились психологическим методам  и педагогическим приемам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158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Wingdings</vt:lpstr>
      <vt:lpstr>Wingdings 2</vt:lpstr>
      <vt:lpstr>Эркер</vt:lpstr>
      <vt:lpstr>Проект  « На пути к объединению семьи» взрослый тренинг.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Пользователь Windows</dc:creator>
  <cp:lastModifiedBy>Артем</cp:lastModifiedBy>
  <cp:revision>13</cp:revision>
  <dcterms:created xsi:type="dcterms:W3CDTF">2021-04-08T12:36:28Z</dcterms:created>
  <dcterms:modified xsi:type="dcterms:W3CDTF">2021-05-24T14:56:57Z</dcterms:modified>
</cp:coreProperties>
</file>