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7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44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45C46319-A131-486F-BFE6-6F55CFCDF88A}" type="datetimeFigureOut">
              <a:rPr lang="ru-RU" smtClean="0"/>
              <a:pPr/>
              <a:t>24.05.2021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9DF655E-13AD-462D-A652-5CAD8EE969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46319-A131-486F-BFE6-6F55CFCDF88A}" type="datetimeFigureOut">
              <a:rPr lang="ru-RU" smtClean="0"/>
              <a:pPr/>
              <a:t>24.05.2021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F655E-13AD-462D-A652-5CAD8EE969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46319-A131-486F-BFE6-6F55CFCDF88A}" type="datetimeFigureOut">
              <a:rPr lang="ru-RU" smtClean="0"/>
              <a:pPr/>
              <a:t>24.05.2021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F655E-13AD-462D-A652-5CAD8EE969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5C46319-A131-486F-BFE6-6F55CFCDF88A}" type="datetimeFigureOut">
              <a:rPr lang="ru-RU" smtClean="0"/>
              <a:pPr/>
              <a:t>24.05.2021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9DF655E-13AD-462D-A652-5CAD8EE9699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45C46319-A131-486F-BFE6-6F55CFCDF88A}" type="datetimeFigureOut">
              <a:rPr lang="ru-RU" smtClean="0"/>
              <a:pPr/>
              <a:t>24.05.2021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9DF655E-13AD-462D-A652-5CAD8EE969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46319-A131-486F-BFE6-6F55CFCDF88A}" type="datetimeFigureOut">
              <a:rPr lang="ru-RU" smtClean="0"/>
              <a:pPr/>
              <a:t>24.05.2021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F655E-13AD-462D-A652-5CAD8EE9699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46319-A131-486F-BFE6-6F55CFCDF88A}" type="datetimeFigureOut">
              <a:rPr lang="ru-RU" smtClean="0"/>
              <a:pPr/>
              <a:t>24.05.2021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F655E-13AD-462D-A652-5CAD8EE9699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5C46319-A131-486F-BFE6-6F55CFCDF88A}" type="datetimeFigureOut">
              <a:rPr lang="ru-RU" smtClean="0"/>
              <a:pPr/>
              <a:t>24.05.2021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9DF655E-13AD-462D-A652-5CAD8EE9699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46319-A131-486F-BFE6-6F55CFCDF88A}" type="datetimeFigureOut">
              <a:rPr lang="ru-RU" smtClean="0"/>
              <a:pPr/>
              <a:t>24.05.2021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F655E-13AD-462D-A652-5CAD8EE969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5C46319-A131-486F-BFE6-6F55CFCDF88A}" type="datetimeFigureOut">
              <a:rPr lang="ru-RU" smtClean="0"/>
              <a:pPr/>
              <a:t>24.05.2021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9DF655E-13AD-462D-A652-5CAD8EE9699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5C46319-A131-486F-BFE6-6F55CFCDF88A}" type="datetimeFigureOut">
              <a:rPr lang="ru-RU" smtClean="0"/>
              <a:pPr/>
              <a:t>24.05.2021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9DF655E-13AD-462D-A652-5CAD8EE9699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45C46319-A131-486F-BFE6-6F55CFCDF88A}" type="datetimeFigureOut">
              <a:rPr lang="ru-RU" smtClean="0"/>
              <a:pPr/>
              <a:t>24.05.2021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9DF655E-13AD-462D-A652-5CAD8EE9699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85918" y="785794"/>
            <a:ext cx="6572296" cy="2428892"/>
          </a:xfrm>
        </p:spPr>
        <p:txBody>
          <a:bodyPr>
            <a:normAutofit/>
          </a:bodyPr>
          <a:lstStyle/>
          <a:p>
            <a:r>
              <a:rPr lang="ru-RU" dirty="0" smtClean="0"/>
              <a:t>Проект  « На пути к объединению семьи»</a:t>
            </a:r>
            <a:br>
              <a:rPr lang="ru-RU" dirty="0" smtClean="0"/>
            </a:br>
            <a:r>
              <a:rPr lang="ru-RU" dirty="0" smtClean="0"/>
              <a:t>взрослый тренинг.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МБДОУ № 143 Золотая рыбка</a:t>
            </a:r>
          </a:p>
          <a:p>
            <a:r>
              <a:rPr lang="ru-RU" dirty="0" smtClean="0"/>
              <a:t>Тренеры :</a:t>
            </a:r>
          </a:p>
          <a:p>
            <a:r>
              <a:rPr lang="ru-RU" dirty="0" smtClean="0"/>
              <a:t>Анфимова Е.В.</a:t>
            </a:r>
          </a:p>
          <a:p>
            <a:r>
              <a:rPr lang="ru-RU" dirty="0" smtClean="0"/>
              <a:t>Бурштейн Л.В.</a:t>
            </a:r>
          </a:p>
          <a:p>
            <a:r>
              <a:rPr lang="ru-RU" dirty="0" smtClean="0"/>
              <a:t>2021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500042"/>
            <a:ext cx="2266709" cy="3023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23498" y="1000108"/>
            <a:ext cx="3520502" cy="4695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4143380"/>
            <a:ext cx="1803485" cy="2405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428861" y="3786190"/>
            <a:ext cx="36433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Посещали мини - лекции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357166"/>
            <a:ext cx="2807137" cy="3744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388" y="428604"/>
            <a:ext cx="2196779" cy="2930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14744" y="4569755"/>
            <a:ext cx="1715612" cy="2288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15074" y="3214686"/>
            <a:ext cx="2388946" cy="3186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7158" y="4071942"/>
            <a:ext cx="1809750" cy="2413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3428993" y="1643050"/>
            <a:ext cx="23574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Проводили ролевый </a:t>
            </a:r>
            <a:r>
              <a:rPr lang="ru-RU" sz="2400" dirty="0" smtClean="0">
                <a:solidFill>
                  <a:srgbClr val="FF0000"/>
                </a:solidFill>
              </a:rPr>
              <a:t>тренинг и пополняли копилку семейных игр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285860"/>
            <a:ext cx="1928826" cy="190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16" y="428604"/>
            <a:ext cx="1624371" cy="2166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3643314"/>
            <a:ext cx="2015586" cy="2688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86446" y="3002469"/>
            <a:ext cx="2890684" cy="385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71802" y="3071810"/>
            <a:ext cx="2161711" cy="2883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3214678" y="571480"/>
            <a:ext cx="321471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Думали, рассуждали, анализировали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57224" y="785794"/>
            <a:ext cx="7286676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Итог  тренинга: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/>
              <a:t>Задумались  о своих родительских </a:t>
            </a:r>
            <a:r>
              <a:rPr lang="ru-RU" sz="2800" dirty="0" smtClean="0"/>
              <a:t>возможностях;</a:t>
            </a:r>
            <a:endParaRPr lang="ru-RU" sz="2800" dirty="0" smtClean="0"/>
          </a:p>
          <a:p>
            <a:pPr>
              <a:buFont typeface="Arial" pitchFamily="34" charset="0"/>
              <a:buChar char="•"/>
            </a:pPr>
            <a:r>
              <a:rPr lang="ru-RU" sz="2800" dirty="0" smtClean="0"/>
              <a:t>Укрепились в воспитательной </a:t>
            </a:r>
            <a:r>
              <a:rPr lang="ru-RU" sz="2800" dirty="0" smtClean="0"/>
              <a:t>позиции;</a:t>
            </a:r>
            <a:endParaRPr lang="ru-RU" sz="2800" dirty="0" smtClean="0"/>
          </a:p>
          <a:p>
            <a:pPr>
              <a:buFont typeface="Arial" pitchFamily="34" charset="0"/>
              <a:buChar char="•"/>
            </a:pPr>
            <a:r>
              <a:rPr lang="ru-RU" sz="2800" dirty="0" smtClean="0"/>
              <a:t>Посмотрели на ребенка с позиции педагога и </a:t>
            </a:r>
            <a:r>
              <a:rPr lang="ru-RU" sz="2800" dirty="0" smtClean="0"/>
              <a:t>психолога;</a:t>
            </a:r>
            <a:endParaRPr lang="ru-RU" sz="2800" dirty="0" smtClean="0"/>
          </a:p>
          <a:p>
            <a:pPr>
              <a:buFont typeface="Arial" pitchFamily="34" charset="0"/>
              <a:buChar char="•"/>
            </a:pPr>
            <a:r>
              <a:rPr lang="ru-RU" sz="2800" dirty="0" smtClean="0"/>
              <a:t>Научились различать эффективные и неэффективные стили </a:t>
            </a:r>
            <a:r>
              <a:rPr lang="ru-RU" sz="2800" dirty="0" smtClean="0"/>
              <a:t>воздействия;</a:t>
            </a:r>
            <a:endParaRPr lang="ru-RU" sz="2800" dirty="0" smtClean="0"/>
          </a:p>
          <a:p>
            <a:pPr>
              <a:buFont typeface="Arial" pitchFamily="34" charset="0"/>
              <a:buChar char="•"/>
            </a:pPr>
            <a:r>
              <a:rPr lang="ru-RU" sz="2800" dirty="0" smtClean="0"/>
              <a:t>Сформировали свою  воспитательную позицию .</a:t>
            </a:r>
          </a:p>
          <a:p>
            <a:endParaRPr lang="ru-RU" sz="2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4415" y="1071546"/>
            <a:ext cx="71438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ЦЕЛЬ ТРЕНИНГА  </a:t>
            </a:r>
            <a:r>
              <a:rPr lang="ru-RU" dirty="0" smtClean="0"/>
              <a:t>ДЛЯ </a:t>
            </a:r>
            <a:r>
              <a:rPr lang="ru-RU" dirty="0" smtClean="0"/>
              <a:t>ВЗРОСЛЫХ: </a:t>
            </a:r>
            <a:r>
              <a:rPr lang="ru-RU" sz="2400" dirty="0" smtClean="0"/>
              <a:t>развивать  родительскую уверенность.</a:t>
            </a:r>
            <a:endParaRPr lang="ru-RU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1714480" y="2143116"/>
            <a:ext cx="5280548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ФОРМЫ  РАБОТЫ:</a:t>
            </a:r>
          </a:p>
          <a:p>
            <a:r>
              <a:rPr lang="ru-RU" sz="2400" dirty="0" smtClean="0"/>
              <a:t>Мини-лекции</a:t>
            </a:r>
          </a:p>
          <a:p>
            <a:r>
              <a:rPr lang="ru-RU" sz="2400" dirty="0" smtClean="0"/>
              <a:t>Видеоролики</a:t>
            </a:r>
          </a:p>
          <a:p>
            <a:r>
              <a:rPr lang="ru-RU" sz="2400" dirty="0" smtClean="0"/>
              <a:t>Анкетирование</a:t>
            </a:r>
          </a:p>
          <a:p>
            <a:r>
              <a:rPr lang="ru-RU" sz="2400" dirty="0" smtClean="0"/>
              <a:t>Решение проблемных ситуаций</a:t>
            </a:r>
          </a:p>
          <a:p>
            <a:r>
              <a:rPr lang="ru-RU" sz="2400" dirty="0" smtClean="0"/>
              <a:t>Пополнение копилки Семейных игр</a:t>
            </a:r>
          </a:p>
          <a:p>
            <a:r>
              <a:rPr lang="ru-RU" sz="2400" dirty="0" smtClean="0"/>
              <a:t>Рассуждения</a:t>
            </a:r>
          </a:p>
          <a:p>
            <a:r>
              <a:rPr lang="ru-RU" sz="2400" dirty="0" smtClean="0"/>
              <a:t>Рефлексия</a:t>
            </a:r>
          </a:p>
          <a:p>
            <a:r>
              <a:rPr lang="ru-RU" sz="2400" dirty="0" smtClean="0"/>
              <a:t>Мозговой штурм</a:t>
            </a:r>
          </a:p>
          <a:p>
            <a:r>
              <a:rPr lang="ru-RU" sz="2400" dirty="0" smtClean="0"/>
              <a:t>Дискуссия</a:t>
            </a:r>
          </a:p>
          <a:p>
            <a:r>
              <a:rPr lang="ru-RU" sz="2400" dirty="0" smtClean="0"/>
              <a:t>Анализ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500174"/>
            <a:ext cx="2143140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8992" y="1214422"/>
            <a:ext cx="2290374" cy="295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72198" y="500042"/>
            <a:ext cx="2214578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642910" y="0"/>
            <a:ext cx="70493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</a:rPr>
              <a:t>На   проекте  родители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14414" y="5214950"/>
            <a:ext cx="28648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Разыгрывали 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smtClean="0">
                <a:solidFill>
                  <a:srgbClr val="FF0000"/>
                </a:solidFill>
              </a:rPr>
              <a:t>ситуации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57554" y="4286256"/>
            <a:ext cx="36467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Делились впечатлениями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786577" y="4071942"/>
            <a:ext cx="19288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Заполняли анкеты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500042"/>
            <a:ext cx="1389485" cy="185326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" name="Рисунок 2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6" y="642918"/>
            <a:ext cx="1579090" cy="2106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/>
          <p:nvPr/>
        </p:nvPicPr>
        <p:blipFill>
          <a:blip r:embed="rId4" cstate="print"/>
          <a:srcRect t="1768" r="11123"/>
          <a:stretch>
            <a:fillRect/>
          </a:stretch>
        </p:blipFill>
        <p:spPr bwMode="auto">
          <a:xfrm>
            <a:off x="1142976" y="3000372"/>
            <a:ext cx="1785950" cy="25717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/>
          <p:nvPr/>
        </p:nvPicPr>
        <p:blipFill>
          <a:blip r:embed="rId5" cstate="print"/>
          <a:srcRect r="26276"/>
          <a:stretch>
            <a:fillRect/>
          </a:stretch>
        </p:blipFill>
        <p:spPr bwMode="auto">
          <a:xfrm>
            <a:off x="6429388" y="3143248"/>
            <a:ext cx="1367779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3000365" y="3429000"/>
            <a:ext cx="335758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Проявляли  эмоции 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642918"/>
            <a:ext cx="1381090" cy="1842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7620" y="1428736"/>
            <a:ext cx="1457611" cy="1944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58082" y="428604"/>
            <a:ext cx="1256922" cy="1676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2910" y="3214686"/>
            <a:ext cx="2008945" cy="2441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57488" y="3500438"/>
            <a:ext cx="1982847" cy="2644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857884" y="2928934"/>
            <a:ext cx="1612042" cy="2150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2357422" y="0"/>
            <a:ext cx="56436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Актуализировали знания и опыт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45969" y="5517232"/>
            <a:ext cx="29550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Получили «круг спасения» и «цветок посланий»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071546"/>
            <a:ext cx="1491220" cy="1988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868" y="1214422"/>
            <a:ext cx="2140313" cy="160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786" y="3929066"/>
            <a:ext cx="1927012" cy="2570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86578" y="642918"/>
            <a:ext cx="1661469" cy="2216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86578" y="4071942"/>
            <a:ext cx="1620279" cy="2161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143372" y="3857628"/>
            <a:ext cx="1859177" cy="2479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2143108" y="500042"/>
            <a:ext cx="49147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FF0000"/>
                </a:solidFill>
              </a:rPr>
              <a:t>Работали  парами и в больших группах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357423" y="3000372"/>
            <a:ext cx="62865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FF0000"/>
                </a:solidFill>
              </a:rPr>
              <a:t>Участвовали в дискуссии  и вели учебный разговор</a:t>
            </a:r>
            <a:endParaRPr lang="ru-RU" sz="2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628932"/>
            <a:ext cx="1696272" cy="2241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8992" y="3500438"/>
            <a:ext cx="2104753" cy="2807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15074" y="1000108"/>
            <a:ext cx="2340826" cy="3122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472" y="3857628"/>
            <a:ext cx="1956687" cy="2609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15008" y="3929066"/>
            <a:ext cx="2286016" cy="2571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2000232" y="428604"/>
            <a:ext cx="50006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Сопоставляли эффективные и неэффективные стили воспитательного воздействия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571480"/>
            <a:ext cx="2152011" cy="2870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43570" y="1142984"/>
            <a:ext cx="2050537" cy="273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14678" y="1571612"/>
            <a:ext cx="1387798" cy="1851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14612" y="3643314"/>
            <a:ext cx="2074011" cy="2766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7158" y="4000504"/>
            <a:ext cx="1852897" cy="2471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72132" y="4094621"/>
            <a:ext cx="2071843" cy="2763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2643174" y="500042"/>
            <a:ext cx="62343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Вырабатывали </a:t>
            </a:r>
            <a:r>
              <a:rPr lang="ru-RU" sz="2400" dirty="0" smtClean="0">
                <a:solidFill>
                  <a:srgbClr val="FF0000"/>
                </a:solidFill>
              </a:rPr>
              <a:t>родительскую </a:t>
            </a:r>
            <a:r>
              <a:rPr lang="ru-RU" sz="2400" dirty="0" smtClean="0">
                <a:solidFill>
                  <a:srgbClr val="FF0000"/>
                </a:solidFill>
              </a:rPr>
              <a:t>стратегию 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428604"/>
            <a:ext cx="2066095" cy="2755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00826" y="428604"/>
            <a:ext cx="2019656" cy="2693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15074" y="3571876"/>
            <a:ext cx="2167887" cy="2891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34" y="3472249"/>
            <a:ext cx="2834930" cy="3385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2571737" y="1214422"/>
            <a:ext cx="38576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Учились психологическим методам  и педагогическим приемам</a:t>
            </a:r>
            <a:r>
              <a:rPr lang="ru-RU" sz="2400" dirty="0" smtClean="0">
                <a:solidFill>
                  <a:srgbClr val="FF0000"/>
                </a:solidFill>
              </a:rPr>
              <a:t>.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89</TotalTime>
  <Words>158</Words>
  <Application>Microsoft Office PowerPoint</Application>
  <PresentationFormat>Экран (4:3)</PresentationFormat>
  <Paragraphs>39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Century Schoolbook</vt:lpstr>
      <vt:lpstr>Wingdings</vt:lpstr>
      <vt:lpstr>Wingdings 2</vt:lpstr>
      <vt:lpstr>Эркер</vt:lpstr>
      <vt:lpstr>Проект  « На пути к объединению семьи» взрослый тренинг.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</dc:title>
  <dc:creator>Пользователь Windows</dc:creator>
  <cp:lastModifiedBy>Артем</cp:lastModifiedBy>
  <cp:revision>13</cp:revision>
  <dcterms:created xsi:type="dcterms:W3CDTF">2021-04-08T12:36:28Z</dcterms:created>
  <dcterms:modified xsi:type="dcterms:W3CDTF">2021-05-24T14:56:57Z</dcterms:modified>
</cp:coreProperties>
</file>