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91" r:id="rId2"/>
    <p:sldId id="256" r:id="rId3"/>
    <p:sldId id="257" r:id="rId4"/>
    <p:sldId id="264" r:id="rId5"/>
    <p:sldId id="260" r:id="rId6"/>
    <p:sldId id="262" r:id="rId7"/>
    <p:sldId id="261" r:id="rId8"/>
    <p:sldId id="265" r:id="rId9"/>
    <p:sldId id="266" r:id="rId10"/>
    <p:sldId id="263" r:id="rId11"/>
    <p:sldId id="267" r:id="rId12"/>
    <p:sldId id="268" r:id="rId13"/>
    <p:sldId id="290" r:id="rId14"/>
    <p:sldId id="269" r:id="rId15"/>
    <p:sldId id="270" r:id="rId16"/>
    <p:sldId id="272" r:id="rId17"/>
    <p:sldId id="273" r:id="rId18"/>
    <p:sldId id="275" r:id="rId19"/>
    <p:sldId id="281" r:id="rId20"/>
    <p:sldId id="282" r:id="rId21"/>
    <p:sldId id="283" r:id="rId22"/>
    <p:sldId id="284" r:id="rId23"/>
    <p:sldId id="285" r:id="rId24"/>
    <p:sldId id="288" r:id="rId25"/>
    <p:sldId id="28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6263" autoAdjust="0"/>
  </p:normalViewPr>
  <p:slideViewPr>
    <p:cSldViewPr>
      <p:cViewPr>
        <p:scale>
          <a:sx n="50" d="100"/>
          <a:sy n="50" d="100"/>
        </p:scale>
        <p:origin x="-1968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9D847-E24C-400E-A352-46B0E211BBD7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5C081-7009-4AAA-95D5-09C4EEFD42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64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94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65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20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32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94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583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5C081-7009-4AAA-95D5-09C4EEFD425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37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50000"/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nowBars\Pictures\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03" y="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537321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Колоколов пасхальный перезвон</a:t>
            </a:r>
            <a:endParaRPr lang="ru-RU" sz="4000" i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2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6"/>
          <a:stretch/>
        </p:blipFill>
        <p:spPr bwMode="auto">
          <a:xfrm>
            <a:off x="467545" y="332656"/>
            <a:ext cx="7963070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SnowBars\Pictures\viber\media\Viber Images\IMG_20200420_1757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2655"/>
            <a:ext cx="4427319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47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SnowBars\Pictures\viber\media\Viber Images\IMG_20200420_1821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3004321"/>
            <a:ext cx="3074771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SnowBars\Pictures\viber\media\Viber Images\IMG_20200420_182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431" y="764704"/>
            <a:ext cx="2303777" cy="235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SnowBars\Pictures\viber\media\Viber Images\IMG_20200420_182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384376" cy="544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26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SnowBars\Pictures\viber\media\Viber Images\IMG_20200420_1811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53404"/>
            <a:ext cx="3393967" cy="301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SnowBars\Pictures\viber\media\Viber Images\IMG_20200420_181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393967" cy="260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SnowBars\Pictures\viber\media\Viber Images\IMG_20200420_1809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3816424" cy="531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0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SnowBars\Pictures\viber\media\Viber Images\IMG_20200420_18085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5056"/>
            <a:ext cx="8064896" cy="602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08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20" y="386408"/>
            <a:ext cx="8185248" cy="613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C:\Users\SnowBars\Pictures\viber\media\Viber Images\IMG_20200420_1759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048" y="575556"/>
            <a:ext cx="5564255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8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SnowBars\Pictures\viber\media\Viber Images\IMG_20200420_1739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2703237" cy="311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SnowBars\Pictures\viber\media\Viber Images\IMG_20200420_1739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0977"/>
            <a:ext cx="2864983" cy="324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SnowBars\Pictures\viber\media\Viber Images\IMG_20200420_1738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656" y="1727008"/>
            <a:ext cx="3024835" cy="459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42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1591"/>
            <a:ext cx="8165005" cy="6123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SnowBars\Pictures\viber\media\Viber Images\IMG_20200420_174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1"/>
            <a:ext cx="187571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SnowBars\Pictures\viber\media\Viber Images\IMG_20200420_1740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1"/>
          <a:stretch/>
        </p:blipFill>
        <p:spPr bwMode="auto">
          <a:xfrm>
            <a:off x="827584" y="997757"/>
            <a:ext cx="4977305" cy="493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20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:\Users\SnowBars\Pictures\viber\media\Viber Images\IMG_20200420_1748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119" y="3761656"/>
            <a:ext cx="2343375" cy="290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SnowBars\Pictures\viber\media\Viber Images\IMG_20200420_1747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672" y="3118798"/>
            <a:ext cx="2194544" cy="28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SnowBars\Pictures\viber\media\Viber Images\IMG_20200420_17454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1" b="6414"/>
          <a:stretch/>
        </p:blipFill>
        <p:spPr bwMode="auto">
          <a:xfrm>
            <a:off x="3643355" y="176816"/>
            <a:ext cx="2403109" cy="274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SnowBars\Pictures\viber\media\Viber Images\IMG_20200420_1746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71" y="332656"/>
            <a:ext cx="27913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97961"/>
            <a:ext cx="2178893" cy="2965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10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6632"/>
            <a:ext cx="8199694" cy="614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SnowBars\Pictures\viber\media\Viber Images\IMG_20200420_1748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62" y="366632"/>
            <a:ext cx="4121026" cy="583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47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SnowBars\Pictures\viber\media\Viber Images\IMG_20200420_1758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5934" y="2324302"/>
            <a:ext cx="1891145" cy="350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77" y="392657"/>
            <a:ext cx="8244280" cy="62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C:\Users\SnowBars\Pictures\viber\media\Viber Images\IMG_20200420_1758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13" b="17290"/>
          <a:stretch/>
        </p:blipFill>
        <p:spPr bwMode="auto">
          <a:xfrm>
            <a:off x="2771800" y="188640"/>
            <a:ext cx="421542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04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одарки на пасху: детям, родным и близким | Блог MET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0217"/>
            <a:ext cx="8856984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28184" y="620688"/>
            <a:ext cx="244827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Колоколов пасхальный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перезвон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Пусть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нам приносит счастье в каждый дом,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Пусть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солнце светит радостно с небес.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Христос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воскрес!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Воистину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воскрес!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Поют сердца (минус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9932" y="5844753"/>
            <a:ext cx="152477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Группа №8</a:t>
            </a:r>
          </a:p>
          <a:p>
            <a:r>
              <a:rPr lang="ru-RU" sz="1600" b="1" dirty="0" smtClean="0"/>
              <a:t>« Солнышки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660232" y="4941168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Narrow" panose="020B0606020202030204" pitchFamily="34" charset="0"/>
              </a:rPr>
              <a:t>МБДОУ №143</a:t>
            </a:r>
          </a:p>
          <a:p>
            <a:r>
              <a:rPr lang="ru-RU" b="1" dirty="0" smtClean="0">
                <a:latin typeface="Arial Narrow" panose="020B0606020202030204" pitchFamily="34" charset="0"/>
              </a:rPr>
              <a:t>«Золотая рыбка»</a:t>
            </a:r>
          </a:p>
        </p:txBody>
      </p:sp>
    </p:spTree>
    <p:extLst>
      <p:ext uri="{BB962C8B-B14F-4D97-AF65-F5344CB8AC3E}">
        <p14:creationId xmlns:p14="http://schemas.microsoft.com/office/powerpoint/2010/main" val="383512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SnowBars\Pictures\viber\media\Viber Images\IMG_20200420_1813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925" y="764704"/>
            <a:ext cx="3046195" cy="463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3" name="Picture 3" descr="C:\Users\SnowBars\Pictures\viber\media\Viber Images\IMG_20200420_1812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54" y="291240"/>
            <a:ext cx="248728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SnowBars\Pictures\viber\media\Viber Images\IMG_20200420_1812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9"/>
          <a:stretch/>
        </p:blipFill>
        <p:spPr bwMode="auto">
          <a:xfrm>
            <a:off x="5652120" y="1530474"/>
            <a:ext cx="2913434" cy="489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65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SnowBars\Pictures\viber\media\Viber Images\IMG_20200420_1814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9"/>
          <a:stretch/>
        </p:blipFill>
        <p:spPr bwMode="auto">
          <a:xfrm>
            <a:off x="827584" y="422176"/>
            <a:ext cx="403629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SnowBars\Pictures\viber\media\Viber Images\IMG_20200420_18154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6034" y="692696"/>
            <a:ext cx="3384376" cy="479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96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2" name="Picture 4" descr="C:\Users\SnowBars\Pictures\viber\media\Viber Images\IMG_20200420_1743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9"/>
            <a:ext cx="4536504" cy="601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C:\Users\SnowBars\Pictures\viber\media\Viber Images\IMG_20200420_17413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6" t="782" r="-5851" b="6519"/>
          <a:stretch/>
        </p:blipFill>
        <p:spPr bwMode="auto">
          <a:xfrm>
            <a:off x="539552" y="3761656"/>
            <a:ext cx="3384376" cy="269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SnowBars\Pictures\viber\media\Viber Images\IMG_20200420_1742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" t="3705" r="9586"/>
          <a:stretch/>
        </p:blipFill>
        <p:spPr bwMode="auto">
          <a:xfrm>
            <a:off x="1979712" y="260649"/>
            <a:ext cx="3126105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87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76931" cy="632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 descr="C:\Users\SnowBars\Pictures\viber\media\Viber Images\IMG_20200420_1744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1242242"/>
            <a:ext cx="2215507" cy="317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41" y="262755"/>
            <a:ext cx="4179659" cy="5076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46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0787"/>
            <a:ext cx="8124395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SnowBars\Pictures\viber\media\Viber Images\IMG_20200420_1759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529" y="505194"/>
            <a:ext cx="3960440" cy="577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54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25913" y="3773488"/>
            <a:ext cx="609600" cy="609600"/>
          </a:xfrm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6628"/>
            <a:ext cx="8352928" cy="617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6" name="Поют сердца (минус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71800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6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9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488832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9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SnowBars\Pictures\viber\media\Viber Images\IMG-88eefe5f11d4b4d5eb6ea584806f80f0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6672"/>
            <a:ext cx="3744416" cy="438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32727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C:\Users\SnowBars\Pictures\viber\media\Viber Images\IMG-88eefe5f11d4b4d5eb6ea584806f80f0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850" y="332656"/>
            <a:ext cx="4135298" cy="492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95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51" y="332657"/>
            <a:ext cx="8012182" cy="597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SnowBars\Pictures\viber\media\Viber Images\IMG_20200420_1734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7"/>
            <a:ext cx="3297187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SnowBars\Pictures\viber\media\Viber Images\IMG_20200420_1731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2407"/>
            <a:ext cx="3482742" cy="453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874"/>
            <a:ext cx="3021772" cy="313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7170" name="Picture 2" descr="C:\Users\SnowBars\Pictures\viber\media\Viber Images\IMG_20200420_1737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21121"/>
            <a:ext cx="4937981" cy="603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SnowBars\Pictures\viber\media\Viber Images\IMG_20200420_173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61" y="3656474"/>
            <a:ext cx="3096343" cy="302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nowBars\Pictures\viber\media\Viber Images\IMG_20200420_173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832"/>
            <a:ext cx="2839303" cy="307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nowBars\Pictures\viber\media\Viber Images\IMG_20200420_1736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8"/>
          <a:stretch/>
        </p:blipFill>
        <p:spPr bwMode="auto">
          <a:xfrm>
            <a:off x="6475045" y="2204864"/>
            <a:ext cx="237951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4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9503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20" y="577471"/>
            <a:ext cx="3919653" cy="563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4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SnowBars\Pictures\viber\media\Viber Images\IMG_20200420_1823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8680"/>
            <a:ext cx="2534566" cy="338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SnowBars\Pictures\viber\media\Viber Images\IMG_20200420_18213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9" b="9935"/>
          <a:stretch/>
        </p:blipFill>
        <p:spPr bwMode="auto">
          <a:xfrm>
            <a:off x="467544" y="332656"/>
            <a:ext cx="4211961" cy="549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SnowBars\Pictures\viber\media\Viber Images\IMG_20200420_1821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5" y="3645024"/>
            <a:ext cx="2350250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49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SnowBars\Pictures\viber\media\Viber Images\IMG_20200420_1800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6"/>
            <a:ext cx="327000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7200"/>
            <a:ext cx="8280919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C:\Users\SnowBars\Pictures\viber\media\Viber Images\IMG_20200420_18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79867"/>
            <a:ext cx="4104456" cy="582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3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296</TotalTime>
  <Words>47</Words>
  <Application>Microsoft Office PowerPoint</Application>
  <PresentationFormat>Экран (4:3)</PresentationFormat>
  <Paragraphs>17</Paragraphs>
  <Slides>25</Slides>
  <Notes>7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SnowBars</dc:creator>
  <cp:lastModifiedBy>Пользователь Windows</cp:lastModifiedBy>
  <cp:revision>40</cp:revision>
  <dcterms:created xsi:type="dcterms:W3CDTF">2018-04-15T14:18:10Z</dcterms:created>
  <dcterms:modified xsi:type="dcterms:W3CDTF">2022-01-22T13:27:01Z</dcterms:modified>
</cp:coreProperties>
</file>