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91" r:id="rId2"/>
    <p:sldId id="256" r:id="rId3"/>
    <p:sldId id="257" r:id="rId4"/>
    <p:sldId id="264" r:id="rId5"/>
    <p:sldId id="260" r:id="rId6"/>
    <p:sldId id="262" r:id="rId7"/>
    <p:sldId id="261" r:id="rId8"/>
    <p:sldId id="265" r:id="rId9"/>
    <p:sldId id="266" r:id="rId10"/>
    <p:sldId id="263" r:id="rId11"/>
    <p:sldId id="267" r:id="rId12"/>
    <p:sldId id="268" r:id="rId13"/>
    <p:sldId id="290" r:id="rId14"/>
    <p:sldId id="269" r:id="rId15"/>
    <p:sldId id="270" r:id="rId16"/>
    <p:sldId id="272" r:id="rId17"/>
    <p:sldId id="273" r:id="rId18"/>
    <p:sldId id="275" r:id="rId19"/>
    <p:sldId id="281" r:id="rId20"/>
    <p:sldId id="282" r:id="rId21"/>
    <p:sldId id="283" r:id="rId22"/>
    <p:sldId id="284" r:id="rId23"/>
    <p:sldId id="285" r:id="rId24"/>
    <p:sldId id="288" r:id="rId25"/>
    <p:sldId id="289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94" autoAdjust="0"/>
    <p:restoredTop sz="96263" autoAdjust="0"/>
  </p:normalViewPr>
  <p:slideViewPr>
    <p:cSldViewPr>
      <p:cViewPr>
        <p:scale>
          <a:sx n="50" d="100"/>
          <a:sy n="50" d="100"/>
        </p:scale>
        <p:origin x="-1968" y="-6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69D847-E24C-400E-A352-46B0E211BBD7}" type="datetimeFigureOut">
              <a:rPr lang="ru-RU" smtClean="0"/>
              <a:t>22.01.2022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75C081-7009-4AAA-95D5-09C4EEFD42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6664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5C081-7009-4AAA-95D5-09C4EEFD4258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89444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5C081-7009-4AAA-95D5-09C4EEFD4258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2659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5C081-7009-4AAA-95D5-09C4EEFD4258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18203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5C081-7009-4AAA-95D5-09C4EEFD4258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47326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5C081-7009-4AAA-95D5-09C4EEFD4258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7944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5C081-7009-4AAA-95D5-09C4EEFD4258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75837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5C081-7009-4AAA-95D5-09C4EEFD4258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08373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B4C71EC6-210F-42DE-9C53-41977AD35B3D}" type="datetimeFigureOut">
              <a:rPr lang="ru-RU" smtClean="0"/>
              <a:t>22.01.2022</a:t>
            </a:fld>
            <a:endParaRPr lang="ru-RU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22.01.2022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7" Type="http://schemas.openxmlformats.org/officeDocument/2006/relationships/image" Target="../media/image61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.mp3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>
            <a:lumMod val="50000"/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nowBars\Pictures\i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803" y="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67544" y="5373216"/>
            <a:ext cx="8208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i="1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Колоколов пасхальный перезвон</a:t>
            </a:r>
            <a:endParaRPr lang="ru-RU" sz="4000" i="1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923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6"/>
          <a:stretch/>
        </p:blipFill>
        <p:spPr bwMode="auto">
          <a:xfrm>
            <a:off x="467545" y="332656"/>
            <a:ext cx="7963070" cy="619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SnowBars\Pictures\viber\media\Viber Images\IMG_20200420_1757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32655"/>
            <a:ext cx="4427319" cy="6192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347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SnowBars\Pictures\viber\media\Viber Images\IMG_20200420_18210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80112" y="3004321"/>
            <a:ext cx="3074771" cy="350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SnowBars\Pictures\viber\media\Viber Images\IMG_20200420_1820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431" y="764704"/>
            <a:ext cx="2303777" cy="2358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SnowBars\Pictures\viber\media\Viber Images\IMG_20200420_1820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3384376" cy="5447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1267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 descr="C:\Users\SnowBars\Pictures\viber\media\Viber Images\IMG_20200420_18111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453404"/>
            <a:ext cx="3393967" cy="301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SnowBars\Pictures\viber\media\Viber Images\IMG_20200420_1810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3393967" cy="2601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SnowBars\Pictures\viber\media\Viber Images\IMG_20200420_18094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980728"/>
            <a:ext cx="3816424" cy="5319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190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SnowBars\Pictures\viber\media\Viber Images\IMG_20200420_180856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25056"/>
            <a:ext cx="8064896" cy="602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308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220" y="386408"/>
            <a:ext cx="8185248" cy="6138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 descr="C:\Users\SnowBars\Pictures\viber\media\Viber Images\IMG_20200420_1759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048" y="575556"/>
            <a:ext cx="5564255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981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C:\Users\SnowBars\Pictures\viber\media\Viber Images\IMG_20200420_17395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429000"/>
            <a:ext cx="2703237" cy="3116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:\Users\SnowBars\Pictures\viber\media\Viber Images\IMG_20200420_1739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30977"/>
            <a:ext cx="2864983" cy="3242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C:\Users\SnowBars\Pictures\viber\media\Viber Images\IMG_20200420_17382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656" y="1727008"/>
            <a:ext cx="3024835" cy="4593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542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1591"/>
            <a:ext cx="8165005" cy="6123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C:\Users\SnowBars\Pictures\viber\media\Viber Images\IMG_20200420_1740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88641"/>
            <a:ext cx="1875716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SnowBars\Pictures\viber\media\Viber Images\IMG_20200420_17404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41"/>
          <a:stretch/>
        </p:blipFill>
        <p:spPr bwMode="auto">
          <a:xfrm>
            <a:off x="827584" y="997757"/>
            <a:ext cx="4977305" cy="4931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4209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C:\Users\SnowBars\Pictures\viber\media\Viber Images\IMG_20200420_1748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119" y="3761656"/>
            <a:ext cx="2343375" cy="2907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5" descr="C:\Users\SnowBars\Pictures\viber\media\Viber Images\IMG_20200420_1747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672" y="3118798"/>
            <a:ext cx="2194544" cy="2889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C:\Users\SnowBars\Pictures\viber\media\Viber Images\IMG_20200420_17454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1" b="6414"/>
          <a:stretch/>
        </p:blipFill>
        <p:spPr bwMode="auto">
          <a:xfrm>
            <a:off x="3643355" y="176816"/>
            <a:ext cx="2403109" cy="2748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SnowBars\Pictures\viber\media\Viber Images\IMG_20200420_17464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71" y="332656"/>
            <a:ext cx="2791399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597961"/>
            <a:ext cx="2178893" cy="2965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710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66632"/>
            <a:ext cx="8199694" cy="614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SnowBars\Pictures\viber\media\Viber Images\IMG_20200420_1748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662" y="366632"/>
            <a:ext cx="4121026" cy="5838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347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C:\Users\SnowBars\Pictures\viber\media\Viber Images\IMG_20200420_1758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85934" y="2324302"/>
            <a:ext cx="1891145" cy="3507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77" y="392657"/>
            <a:ext cx="8244280" cy="6291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 descr="C:\Users\SnowBars\Pictures\viber\media\Viber Images\IMG_20200420_17583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913" b="17290"/>
          <a:stretch/>
        </p:blipFill>
        <p:spPr bwMode="auto">
          <a:xfrm>
            <a:off x="2771800" y="188640"/>
            <a:ext cx="4215424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504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Подарки на пасху: детям, родным и близким | Блог METR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08" y="10217"/>
            <a:ext cx="8856984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228184" y="620688"/>
            <a:ext cx="2448272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Колоколов пасхальный </a:t>
            </a:r>
            <a:r>
              <a:rPr lang="ru-RU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перезвон</a:t>
            </a:r>
          </a:p>
          <a:p>
            <a:r>
              <a:rPr lang="ru-RU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Пусть </a:t>
            </a:r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нам приносит счастье в каждый дом, </a:t>
            </a:r>
            <a:endParaRPr lang="ru-RU" sz="2000" b="1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r>
              <a:rPr lang="ru-RU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Пусть </a:t>
            </a:r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солнце светит радостно с небес. </a:t>
            </a:r>
            <a:endParaRPr lang="ru-RU" sz="2000" b="1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r>
              <a:rPr lang="ru-RU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Христос </a:t>
            </a:r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воскрес! </a:t>
            </a:r>
            <a:endParaRPr lang="ru-RU" sz="2000" b="1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r>
              <a:rPr lang="ru-RU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Воистину </a:t>
            </a:r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воскрес!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Поют сердца (минус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89932" y="5844753"/>
            <a:ext cx="152477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Группа №8</a:t>
            </a:r>
          </a:p>
          <a:p>
            <a:r>
              <a:rPr lang="ru-RU" sz="1600" b="1" dirty="0" smtClean="0"/>
              <a:t>« Солнышки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6660232" y="4941168"/>
            <a:ext cx="18293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Arial Narrow" panose="020B0606020202030204" pitchFamily="34" charset="0"/>
              </a:rPr>
              <a:t>МБДОУ №143</a:t>
            </a:r>
          </a:p>
          <a:p>
            <a:r>
              <a:rPr lang="ru-RU" b="1" dirty="0" smtClean="0">
                <a:latin typeface="Arial Narrow" panose="020B0606020202030204" pitchFamily="34" charset="0"/>
              </a:rPr>
              <a:t>«Золотая рыбка»</a:t>
            </a:r>
          </a:p>
        </p:txBody>
      </p:sp>
    </p:spTree>
    <p:extLst>
      <p:ext uri="{BB962C8B-B14F-4D97-AF65-F5344CB8AC3E}">
        <p14:creationId xmlns:p14="http://schemas.microsoft.com/office/powerpoint/2010/main" val="3835127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0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SnowBars\Pictures\viber\media\Viber Images\IMG_20200420_1813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925" y="764704"/>
            <a:ext cx="3046195" cy="4638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3" name="Picture 3" descr="C:\Users\SnowBars\Pictures\viber\media\Viber Images\IMG_20200420_1812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54" y="291240"/>
            <a:ext cx="248728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5" name="Picture 5" descr="C:\Users\SnowBars\Pictures\viber\media\Viber Images\IMG_20200420_18120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9"/>
          <a:stretch/>
        </p:blipFill>
        <p:spPr bwMode="auto">
          <a:xfrm>
            <a:off x="5652120" y="1530474"/>
            <a:ext cx="2913434" cy="4891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2658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 descr="C:\Users\SnowBars\Pictures\viber\media\Viber Images\IMG_20200420_18142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49"/>
          <a:stretch/>
        </p:blipFill>
        <p:spPr bwMode="auto">
          <a:xfrm>
            <a:off x="827584" y="422176"/>
            <a:ext cx="4036296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C:\Users\SnowBars\Pictures\viber\media\Viber Images\IMG_20200420_181545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76034" y="692696"/>
            <a:ext cx="3384376" cy="4790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696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2" name="Picture 4" descr="C:\Users\SnowBars\Pictures\viber\media\Viber Images\IMG_20200420_1743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60649"/>
            <a:ext cx="4536504" cy="601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0" name="Picture 2" descr="C:\Users\SnowBars\Pictures\viber\media\Viber Images\IMG_20200420_174136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6" t="782" r="-5851" b="6519"/>
          <a:stretch/>
        </p:blipFill>
        <p:spPr bwMode="auto">
          <a:xfrm>
            <a:off x="539552" y="3761656"/>
            <a:ext cx="3384376" cy="2691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 descr="C:\Users\SnowBars\Pictures\viber\media\Viber Images\IMG_20200420_17421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0" t="3705" r="9586"/>
          <a:stretch/>
        </p:blipFill>
        <p:spPr bwMode="auto">
          <a:xfrm>
            <a:off x="1979712" y="260649"/>
            <a:ext cx="3126105" cy="350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8878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376931" cy="6321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4" name="Picture 2" descr="C:\Users\SnowBars\Pictures\viber\media\Viber Images\IMG_20200420_17440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40152" y="1242242"/>
            <a:ext cx="2215507" cy="317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41" y="262755"/>
            <a:ext cx="4179659" cy="5076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946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80787"/>
            <a:ext cx="8124395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C:\Users\SnowBars\Pictures\viber\media\Viber Images\IMG_20200420_1759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1529" y="505194"/>
            <a:ext cx="3960440" cy="5772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754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j0214098.wav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25913" y="3773488"/>
            <a:ext cx="609600" cy="609600"/>
          </a:xfrm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46628"/>
            <a:ext cx="8352928" cy="6178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6" name="Поют сердца (минус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71800" y="3429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76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90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7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7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76672"/>
            <a:ext cx="7488832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19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SnowBars\Pictures\viber\media\Viber Images\IMG-88eefe5f11d4b4d5eb6ea584806f80f0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76672"/>
            <a:ext cx="3744416" cy="4381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8232727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 descr="C:\Users\SnowBars\Pictures\viber\media\Viber Images\IMG-88eefe5f11d4b4d5eb6ea584806f80f0-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850" y="332656"/>
            <a:ext cx="4135298" cy="4928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795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51" y="332657"/>
            <a:ext cx="8012182" cy="597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C:\Users\SnowBars\Pictures\viber\media\Viber Images\IMG_20200420_1734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2657"/>
            <a:ext cx="3297187" cy="439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SnowBars\Pictures\viber\media\Viber Images\IMG_20200420_17314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02407"/>
            <a:ext cx="3482742" cy="4536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88874"/>
            <a:ext cx="3021772" cy="3133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77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/>
          <a:lstStyle/>
          <a:p>
            <a:endParaRPr lang="ru-RU"/>
          </a:p>
        </p:txBody>
      </p:sp>
      <p:pic>
        <p:nvPicPr>
          <p:cNvPr id="7170" name="Picture 2" descr="C:\Users\SnowBars\Pictures\viber\media\Viber Images\IMG_20200420_1737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421121"/>
            <a:ext cx="4937981" cy="6032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SnowBars\Pictures\viber\media\Viber Images\IMG_20200420_1730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261" y="3656474"/>
            <a:ext cx="3096343" cy="302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SnowBars\Pictures\viber\media\Viber Images\IMG_20200420_1737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1832"/>
            <a:ext cx="2839303" cy="3076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SnowBars\Pictures\viber\media\Viber Images\IMG_20200420_17360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608"/>
          <a:stretch/>
        </p:blipFill>
        <p:spPr bwMode="auto">
          <a:xfrm>
            <a:off x="6475045" y="2204864"/>
            <a:ext cx="2379514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44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295034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820" y="577471"/>
            <a:ext cx="3919653" cy="563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248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SnowBars\Pictures\viber\media\Viber Images\IMG_20200420_1823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48680"/>
            <a:ext cx="2534566" cy="338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SnowBars\Pictures\viber\media\Viber Images\IMG_20200420_18213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9" b="9935"/>
          <a:stretch/>
        </p:blipFill>
        <p:spPr bwMode="auto">
          <a:xfrm>
            <a:off x="467544" y="332656"/>
            <a:ext cx="4211961" cy="5492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SnowBars\Pictures\viber\media\Viber Images\IMG_20200420_1821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505" y="3645024"/>
            <a:ext cx="2350250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549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SnowBars\Pictures\viber\media\Viber Images\IMG_20200420_18001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412776"/>
            <a:ext cx="3270008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37200"/>
            <a:ext cx="8280919" cy="630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 descr="C:\Users\SnowBars\Pictures\viber\media\Viber Images\IMG_20200420_18001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7" y="479867"/>
            <a:ext cx="4104456" cy="5823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432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стин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Остин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стин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296</TotalTime>
  <Words>47</Words>
  <Application>Microsoft Office PowerPoint</Application>
  <PresentationFormat>Экран (4:3)</PresentationFormat>
  <Paragraphs>17</Paragraphs>
  <Slides>25</Slides>
  <Notes>7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Остин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SnowBars</dc:creator>
  <cp:lastModifiedBy>Пользователь Windows</cp:lastModifiedBy>
  <cp:revision>40</cp:revision>
  <dcterms:created xsi:type="dcterms:W3CDTF">2018-04-15T14:18:10Z</dcterms:created>
  <dcterms:modified xsi:type="dcterms:W3CDTF">2022-01-22T13:27:01Z</dcterms:modified>
</cp:coreProperties>
</file>