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61" r:id="rId3"/>
    <p:sldId id="259" r:id="rId4"/>
    <p:sldId id="258" r:id="rId5"/>
    <p:sldId id="257" r:id="rId6"/>
    <p:sldId id="260" r:id="rId7"/>
    <p:sldId id="262" r:id="rId8"/>
    <p:sldId id="264" r:id="rId9"/>
    <p:sldId id="266" r:id="rId10"/>
    <p:sldId id="265" r:id="rId11"/>
    <p:sldId id="269" r:id="rId12"/>
    <p:sldId id="275" r:id="rId13"/>
    <p:sldId id="270" r:id="rId14"/>
    <p:sldId id="271" r:id="rId15"/>
    <p:sldId id="268" r:id="rId16"/>
    <p:sldId id="263" r:id="rId17"/>
    <p:sldId id="272" r:id="rId18"/>
    <p:sldId id="267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5B66F-4FAB-478F-A3FE-3F517DBD136B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41FF8-6192-4B3F-8E07-1CDFBAE7C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1FF8-6192-4B3F-8E07-1CDFBAE7C85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1FF8-6192-4B3F-8E07-1CDFBAE7C85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5F85-2A45-40FC-ABDA-5615B827467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2FD009-3AA5-46BD-B706-9796E7256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5F85-2A45-40FC-ABDA-5615B827467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D009-3AA5-46BD-B706-9796E7256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5F85-2A45-40FC-ABDA-5615B827467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D009-3AA5-46BD-B706-9796E7256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5F85-2A45-40FC-ABDA-5615B827467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2FD009-3AA5-46BD-B706-9796E7256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5F85-2A45-40FC-ABDA-5615B827467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D009-3AA5-46BD-B706-9796E7256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5F85-2A45-40FC-ABDA-5615B827467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D009-3AA5-46BD-B706-9796E7256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5F85-2A45-40FC-ABDA-5615B827467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22FD009-3AA5-46BD-B706-9796E7256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5F85-2A45-40FC-ABDA-5615B827467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D009-3AA5-46BD-B706-9796E7256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5F85-2A45-40FC-ABDA-5615B827467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D009-3AA5-46BD-B706-9796E7256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5F85-2A45-40FC-ABDA-5615B827467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D009-3AA5-46BD-B706-9796E7256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5F85-2A45-40FC-ABDA-5615B827467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D009-3AA5-46BD-B706-9796E7256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905F85-2A45-40FC-ABDA-5615B827467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2FD009-3AA5-46BD-B706-9796E7256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3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908720"/>
            <a:ext cx="6840760" cy="1008111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Фестиваль детских  научных проектов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899592" y="5517232"/>
            <a:ext cx="6872808" cy="670520"/>
          </a:xfrm>
        </p:spPr>
        <p:txBody>
          <a:bodyPr/>
          <a:lstStyle/>
          <a:p>
            <a:r>
              <a:rPr lang="ru-RU" dirty="0" smtClean="0"/>
              <a:t>Детский сад № 143    « Золотая  рыбка»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2132856"/>
            <a:ext cx="4032448" cy="3416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changelsk" pitchFamily="2" charset="0"/>
              </a:rPr>
              <a:t>«День рождения солнечных  лучиков!»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changelsk" pitchFamily="2" charset="0"/>
            </a:endParaRPr>
          </a:p>
        </p:txBody>
      </p:sp>
      <p:pic>
        <p:nvPicPr>
          <p:cNvPr id="7" name="Рисунок 6" descr="http://kak.znate.ru/pars_docs/refs/80/79594/79594_html_m72915ac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08920"/>
            <a:ext cx="144015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kak.znate.ru/pars_docs/refs/80/79594/79594_html_m72915ac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1224136" cy="101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kak.znate.ru/pars_docs/refs/80/79594/79594_html_m72915ac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437112"/>
            <a:ext cx="1224136" cy="102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kak.znate.ru/pars_docs/refs/80/79594/79594_html_m72915ac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2564904"/>
            <a:ext cx="1512168" cy="108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ребедень\DSC04536.JPG"/>
          <p:cNvPicPr>
            <a:picLocks noChangeAspect="1" noChangeArrowheads="1"/>
          </p:cNvPicPr>
          <p:nvPr/>
        </p:nvPicPr>
        <p:blipFill>
          <a:blip r:embed="rId2" cstate="print"/>
          <a:srcRect l="7596" t="10128" r="11377"/>
          <a:stretch>
            <a:fillRect/>
          </a:stretch>
        </p:blipFill>
        <p:spPr bwMode="auto">
          <a:xfrm>
            <a:off x="6300192" y="548680"/>
            <a:ext cx="2304256" cy="1916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D:\Дребедень\DSC04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13401">
            <a:off x="622938" y="778078"/>
            <a:ext cx="2417072" cy="1812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D:\Дребедень\DSC04530.JPG"/>
          <p:cNvPicPr>
            <a:picLocks noChangeAspect="1" noChangeArrowheads="1"/>
          </p:cNvPicPr>
          <p:nvPr/>
        </p:nvPicPr>
        <p:blipFill>
          <a:blip r:embed="rId4" cstate="print"/>
          <a:srcRect l="8821" t="5654" b="3873"/>
          <a:stretch>
            <a:fillRect/>
          </a:stretch>
        </p:blipFill>
        <p:spPr bwMode="auto">
          <a:xfrm rot="16200000">
            <a:off x="5832141" y="3609021"/>
            <a:ext cx="3096343" cy="2304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31640" y="299695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ТЕТЕРИН РОМА</a:t>
            </a:r>
          </a:p>
          <a:p>
            <a:r>
              <a:rPr lang="ru-RU" dirty="0" smtClean="0"/>
              <a:t>Проект  « Машина»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БАДМАЕВ  ЖЕНЯ</a:t>
            </a:r>
          </a:p>
          <a:p>
            <a:r>
              <a:rPr lang="ru-RU" dirty="0" smtClean="0"/>
              <a:t>Проект « Арбуз»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587727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МАРКОВ  ЯРОСЛАВ</a:t>
            </a:r>
          </a:p>
          <a:p>
            <a:r>
              <a:rPr lang="ru-RU" dirty="0" smtClean="0"/>
              <a:t>Проект « Вода»</a:t>
            </a:r>
            <a:endParaRPr lang="ru-RU" dirty="0"/>
          </a:p>
        </p:txBody>
      </p:sp>
      <p:pic>
        <p:nvPicPr>
          <p:cNvPr id="9" name="Рисунок 8" descr="http://kak.znate.ru/pars_docs/refs/80/79594/79594_html_m72915ac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132856"/>
            <a:ext cx="792088" cy="59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kak.znate.ru/pars_docs/refs/80/79594/79594_html_m72915ac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83296">
            <a:off x="2962376" y="5649889"/>
            <a:ext cx="1105874" cy="81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915817" y="62068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Лучистые мальчики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2" name="Рисунок 11" descr="http://kak.znate.ru/pars_docs/refs/80/79594/79594_html_m72915ac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35915">
            <a:off x="3613001" y="2366879"/>
            <a:ext cx="722171" cy="65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Дребедень\DSC03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89040"/>
            <a:ext cx="201622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D:\Дребедень\DSC03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717032"/>
            <a:ext cx="201622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827585" y="5517233"/>
            <a:ext cx="2592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b="1" dirty="0" err="1" smtClean="0"/>
              <a:t>Абзаев</a:t>
            </a:r>
            <a:r>
              <a:rPr lang="ru-RU" sz="2000" b="1" dirty="0" smtClean="0"/>
              <a:t> Леня</a:t>
            </a:r>
          </a:p>
          <a:p>
            <a:r>
              <a:rPr lang="ru-RU" dirty="0" smtClean="0"/>
              <a:t>Проект « Мой  огород»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707904" y="5157192"/>
            <a:ext cx="18838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Даншаев</a:t>
            </a:r>
            <a:r>
              <a:rPr lang="ru-RU" sz="2000" b="1" dirty="0" smtClean="0"/>
              <a:t> Марк</a:t>
            </a:r>
          </a:p>
          <a:p>
            <a:r>
              <a:rPr lang="ru-RU" dirty="0" smtClean="0"/>
              <a:t>Проект « Сахар»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то проекты 8 группа\DSC04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3876">
            <a:off x="6992820" y="1002039"/>
            <a:ext cx="1883702" cy="1412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H:\Фото проекты 8 группа\DSC04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2339752" cy="1754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:\Фото проекты 8 группа\DSC04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635689">
            <a:off x="6815294" y="4206535"/>
            <a:ext cx="2051720" cy="1538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 descr="H:\Фото проекты 8 группа\DSC046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67539">
            <a:off x="598205" y="3757920"/>
            <a:ext cx="2171733" cy="16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1" name="Picture 7" descr="H:\Фото проекты 8 группа\DSC046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980728"/>
            <a:ext cx="2291747" cy="1718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2" name="Picture 8" descr="H:\Фото проекты 8 группа\DSC046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221088"/>
            <a:ext cx="2267744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043608" y="2420888"/>
            <a:ext cx="2394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Комиссаров Ярослав</a:t>
            </a:r>
          </a:p>
          <a:p>
            <a:r>
              <a:rPr lang="ru-RU" dirty="0" smtClean="0"/>
              <a:t>Проект « Черепаха»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285293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Жамбалдоржиев</a:t>
            </a:r>
            <a:r>
              <a:rPr lang="ru-RU" b="1" dirty="0" smtClean="0"/>
              <a:t> </a:t>
            </a:r>
            <a:r>
              <a:rPr lang="ru-RU" b="1" dirty="0" err="1" smtClean="0"/>
              <a:t>Чингис</a:t>
            </a:r>
            <a:endParaRPr lang="ru-RU" b="1" dirty="0" smtClean="0"/>
          </a:p>
          <a:p>
            <a:r>
              <a:rPr lang="ru-RU" dirty="0" smtClean="0"/>
              <a:t>Проект « Овечка»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64288" y="2636911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Амагаланов</a:t>
            </a:r>
            <a:r>
              <a:rPr lang="ru-RU" b="1" dirty="0" smtClean="0"/>
              <a:t> </a:t>
            </a:r>
            <a:r>
              <a:rPr lang="ru-RU" b="1" dirty="0" err="1" smtClean="0"/>
              <a:t>Алдар</a:t>
            </a:r>
            <a:endParaRPr lang="ru-RU" b="1" dirty="0" smtClean="0"/>
          </a:p>
          <a:p>
            <a:r>
              <a:rPr lang="ru-RU" dirty="0" smtClean="0"/>
              <a:t>Проект « Панда»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566124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Туранов</a:t>
            </a:r>
            <a:r>
              <a:rPr lang="ru-RU" b="1" dirty="0" smtClean="0"/>
              <a:t> Стас</a:t>
            </a:r>
          </a:p>
          <a:p>
            <a:r>
              <a:rPr lang="ru-RU" dirty="0" smtClean="0"/>
              <a:t>Проект  « Какие  разные  машины»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139952" y="6021288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Ляцкая</a:t>
            </a:r>
            <a:r>
              <a:rPr lang="ru-RU" b="1" dirty="0" smtClean="0"/>
              <a:t> Злата</a:t>
            </a:r>
          </a:p>
          <a:p>
            <a:r>
              <a:rPr lang="ru-RU" dirty="0" smtClean="0"/>
              <a:t>Проект « Лошадки»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948264" y="60212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Глукман</a:t>
            </a:r>
            <a:r>
              <a:rPr lang="ru-RU" b="1" dirty="0" smtClean="0"/>
              <a:t>  Маша</a:t>
            </a:r>
          </a:p>
          <a:p>
            <a:r>
              <a:rPr lang="ru-RU" dirty="0" smtClean="0"/>
              <a:t>Проект « Сумочка»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75856" y="404664"/>
            <a:ext cx="502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ЛУЧИСТЫЕ  МАЛЬЧИКИ  И ДЕВОЧКИ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9" name="Рисунок 18" descr="http://kak.znate.ru/pars_docs/refs/80/79594/79594_html_m72915ac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279600">
            <a:off x="3144204" y="3441789"/>
            <a:ext cx="767358" cy="7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kak.znate.ru/pars_docs/refs/80/79594/79594_html_m72915ac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79152">
            <a:off x="257286" y="3011123"/>
            <a:ext cx="836547" cy="92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kak.znate.ru/pars_docs/refs/80/79594/79594_html_m72915ac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279600">
            <a:off x="6153899" y="3525531"/>
            <a:ext cx="848782" cy="64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озяин\Desktop\IMG_1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2555776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Хозяин\Desktop\IMG_1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6885">
            <a:off x="6012160" y="404664"/>
            <a:ext cx="2555776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 descr="H:\Фото проекты 8 группа\DSC04611.JPG"/>
          <p:cNvPicPr>
            <a:picLocks noChangeAspect="1" noChangeArrowheads="1"/>
          </p:cNvPicPr>
          <p:nvPr/>
        </p:nvPicPr>
        <p:blipFill>
          <a:blip r:embed="rId4" cstate="print"/>
          <a:srcRect l="12123" b="322"/>
          <a:stretch>
            <a:fillRect/>
          </a:stretch>
        </p:blipFill>
        <p:spPr bwMode="auto">
          <a:xfrm>
            <a:off x="827584" y="3789040"/>
            <a:ext cx="2134967" cy="1816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71600" y="2780928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Дашинимаев</a:t>
            </a:r>
            <a:r>
              <a:rPr lang="ru-RU" b="1" dirty="0" smtClean="0"/>
              <a:t> </a:t>
            </a:r>
            <a:r>
              <a:rPr lang="ru-RU" b="1" dirty="0" err="1" smtClean="0"/>
              <a:t>Ардан</a:t>
            </a:r>
            <a:endParaRPr lang="ru-RU" b="1" dirty="0" smtClean="0"/>
          </a:p>
          <a:p>
            <a:r>
              <a:rPr lang="ru-RU" dirty="0" smtClean="0"/>
              <a:t>Проект « </a:t>
            </a:r>
            <a:r>
              <a:rPr lang="ru-RU" dirty="0" err="1" smtClean="0"/>
              <a:t>Лего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2852936"/>
            <a:ext cx="2276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Разуваева Вероника</a:t>
            </a:r>
          </a:p>
          <a:p>
            <a:r>
              <a:rPr lang="ru-RU" dirty="0" smtClean="0"/>
              <a:t>Проект « Кошка»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949281"/>
            <a:ext cx="2664296" cy="648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Сизых Даша</a:t>
            </a:r>
          </a:p>
          <a:p>
            <a:r>
              <a:rPr lang="ru-RU" dirty="0" smtClean="0"/>
              <a:t>Проект «Золотая  рыбка»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4869160"/>
            <a:ext cx="24482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Соболев  </a:t>
            </a:r>
            <a:r>
              <a:rPr lang="ru-RU" sz="2400" b="1" dirty="0" err="1" smtClean="0"/>
              <a:t>Дандар</a:t>
            </a:r>
            <a:endParaRPr lang="ru-RU" sz="2400" b="1" dirty="0" smtClean="0"/>
          </a:p>
          <a:p>
            <a:r>
              <a:rPr lang="ru-RU" dirty="0" smtClean="0"/>
              <a:t>Проект « Одуванчик»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Фото проекты 8 группа\DSC04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2051720" cy="15387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H:\Фото проекты 8 группа\DSC04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880971" y="650772"/>
            <a:ext cx="2296538" cy="1722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:\Фото проекты 8 группа\DSC046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886" y="3309632"/>
            <a:ext cx="2771800" cy="2078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H:\Фото проекты 8 группа\DSC046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548680"/>
            <a:ext cx="2627784" cy="19708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H:\Фото проекты 8 группа\DSC046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9775">
            <a:off x="3475188" y="3648209"/>
            <a:ext cx="2411760" cy="1808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115616" y="2420888"/>
            <a:ext cx="184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Ляцкий</a:t>
            </a:r>
            <a:r>
              <a:rPr lang="ru-RU" b="1" dirty="0" smtClean="0"/>
              <a:t> Никита</a:t>
            </a:r>
          </a:p>
          <a:p>
            <a:r>
              <a:rPr lang="ru-RU" dirty="0" smtClean="0"/>
              <a:t>Проект « Хоккей»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2780928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Алферов  Вова</a:t>
            </a:r>
          </a:p>
          <a:p>
            <a:r>
              <a:rPr lang="ru-RU" dirty="0" smtClean="0"/>
              <a:t>Проект « Книга»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5" y="321297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Донских  Катя</a:t>
            </a:r>
          </a:p>
          <a:p>
            <a:r>
              <a:rPr lang="ru-RU" dirty="0" smtClean="0"/>
              <a:t>Проект» Клубничка»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5877272"/>
            <a:ext cx="1822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Ефимов  Семен</a:t>
            </a:r>
          </a:p>
          <a:p>
            <a:r>
              <a:rPr lang="ru-RU" dirty="0" smtClean="0"/>
              <a:t>Проект « Кошки»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499992" y="5949280"/>
            <a:ext cx="194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Пронина Маша</a:t>
            </a:r>
          </a:p>
          <a:p>
            <a:r>
              <a:rPr lang="ru-RU" dirty="0" smtClean="0"/>
              <a:t>Проект « </a:t>
            </a:r>
            <a:r>
              <a:rPr lang="ru-RU" dirty="0" err="1" smtClean="0"/>
              <a:t>Тортик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092281" y="602128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Бронникова Яна</a:t>
            </a:r>
          </a:p>
          <a:p>
            <a:r>
              <a:rPr lang="ru-RU" dirty="0" smtClean="0"/>
              <a:t>Проект» Белка»</a:t>
            </a:r>
            <a:endParaRPr lang="ru-RU" dirty="0"/>
          </a:p>
        </p:txBody>
      </p:sp>
      <p:pic>
        <p:nvPicPr>
          <p:cNvPr id="15" name="Picture 6" descr="H:\Фото проекты 8 группа\DSC046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40156">
            <a:off x="6443293" y="4111897"/>
            <a:ext cx="2267744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Рисунок 15" descr="http://kak.znate.ru/pars_docs/refs/80/79594/79594_html_m72915ac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279600">
            <a:off x="3003704" y="2549162"/>
            <a:ext cx="1087765" cy="87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kak.znate.ru/pars_docs/refs/80/79594/79594_html_m72915ac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685623">
            <a:off x="3458582" y="5747352"/>
            <a:ext cx="777324" cy="79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kak.znate.ru/pars_docs/refs/80/79594/79594_html_m72915ac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503010">
            <a:off x="500748" y="5713314"/>
            <a:ext cx="766197" cy="66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:\Фото проекты 8 группа\DSC04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2411760" cy="1808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 descr="H:\Фото проекты 8 группа\DSC04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810177">
            <a:off x="6554398" y="716062"/>
            <a:ext cx="2483768" cy="1862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1" name="Picture 5" descr="H:\Фото проекты 8 группа\DSC046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134776">
            <a:off x="6218864" y="3643367"/>
            <a:ext cx="2075723" cy="1556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79512" y="2492897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Солодухин Вадим</a:t>
            </a:r>
          </a:p>
          <a:p>
            <a:r>
              <a:rPr lang="ru-RU" dirty="0" smtClean="0"/>
              <a:t>Проект  « Собака –друг человека»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98072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 Black" pitchFamily="34" charset="0"/>
              </a:rPr>
              <a:t>Талханов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Барас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/>
              <a:t>Проект  « </a:t>
            </a:r>
            <a:r>
              <a:rPr lang="ru-RU" dirty="0" err="1" smtClean="0"/>
              <a:t>Пинкод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594928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Александрова Алена</a:t>
            </a:r>
          </a:p>
          <a:p>
            <a:r>
              <a:rPr lang="ru-RU" dirty="0" smtClean="0"/>
              <a:t>Проект « Венера»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516216" y="5733256"/>
            <a:ext cx="233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Урванцева Сима</a:t>
            </a:r>
          </a:p>
          <a:p>
            <a:r>
              <a:rPr lang="ru-RU" dirty="0" smtClean="0"/>
              <a:t>Проект « Принцессы»</a:t>
            </a:r>
            <a:endParaRPr lang="ru-RU" dirty="0"/>
          </a:p>
        </p:txBody>
      </p:sp>
      <p:pic>
        <p:nvPicPr>
          <p:cNvPr id="13" name="Рисунок 12" descr="http://kak.znate.ru/pars_docs/refs/80/79594/79594_html_m72915ac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79600">
            <a:off x="2499647" y="2981209"/>
            <a:ext cx="1087765" cy="87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kak.znate.ru/pars_docs/refs/80/79594/79594_html_m72915ac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95352">
            <a:off x="135919" y="3617930"/>
            <a:ext cx="1087765" cy="87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kak.znate.ru/pars_docs/refs/80/79594/79594_html_m72915ac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932522">
            <a:off x="3570346" y="239405"/>
            <a:ext cx="1087765" cy="87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H:\Фото проекты 8 группа\DSC046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077072"/>
            <a:ext cx="2459765" cy="1844824"/>
          </a:xfrm>
          <a:prstGeom prst="rect">
            <a:avLst/>
          </a:prstGeom>
          <a:noFill/>
        </p:spPr>
      </p:pic>
      <p:pic>
        <p:nvPicPr>
          <p:cNvPr id="1026" name="Picture 2" descr="C:\Users\Хозяин\Desktop\IMG_10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1" y="2492896"/>
            <a:ext cx="268829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563888" y="501317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МЕДВЕДЕВА  ДАША</a:t>
            </a:r>
          </a:p>
          <a:p>
            <a:r>
              <a:rPr lang="ru-RU" sz="1200" dirty="0" smtClean="0">
                <a:latin typeface="Arial Black" pitchFamily="34" charset="0"/>
              </a:rPr>
              <a:t>Проект « Бабочка</a:t>
            </a:r>
            <a:r>
              <a:rPr lang="ru-RU" sz="1200" b="1" dirty="0" smtClean="0">
                <a:latin typeface="Arial Black" pitchFamily="34" charset="0"/>
              </a:rPr>
              <a:t>»</a:t>
            </a:r>
            <a:endParaRPr lang="ru-RU" sz="12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9" y="141277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ВЕДУЩИЕ ФЕСТИВАЛЯ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2708920"/>
            <a:ext cx="233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МОСКВИТИНА  АЛИНА</a:t>
            </a:r>
            <a:endParaRPr lang="ru-RU" dirty="0"/>
          </a:p>
        </p:txBody>
      </p:sp>
      <p:pic>
        <p:nvPicPr>
          <p:cNvPr id="5" name="Рисунок 4" descr="http://kak.znate.ru/pars_docs/refs/80/79594/79594_html_m72915ac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79600">
            <a:off x="6848938" y="935730"/>
            <a:ext cx="1256953" cy="1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04248" y="2924944"/>
            <a:ext cx="208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МАРКОВ  ЯРОСЛАВ</a:t>
            </a:r>
            <a:endParaRPr lang="ru-RU" dirty="0"/>
          </a:p>
        </p:txBody>
      </p:sp>
      <p:pic>
        <p:nvPicPr>
          <p:cNvPr id="7" name="Рисунок 6" descr="http://www.playcast.ru/uploads/2015/11/06/1576751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5"/>
            <a:ext cx="2160240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Хозяин\Desktop\IMG_1102.JPG"/>
          <p:cNvPicPr>
            <a:picLocks noChangeAspect="1" noChangeArrowheads="1"/>
          </p:cNvPicPr>
          <p:nvPr/>
        </p:nvPicPr>
        <p:blipFill>
          <a:blip r:embed="rId4" cstate="print"/>
          <a:srcRect l="19288" t="17237" r="9491"/>
          <a:stretch>
            <a:fillRect/>
          </a:stretch>
        </p:blipFill>
        <p:spPr bwMode="auto">
          <a:xfrm>
            <a:off x="2555776" y="2348880"/>
            <a:ext cx="4176464" cy="36399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780928"/>
            <a:ext cx="195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«СОЛНЫШКО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2636912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«ЛУЧИК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279.photobucket.com/albums/kk129/pinky_bichphuong/Happy_Su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60032" y="1628800"/>
            <a:ext cx="3509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400" b="1" dirty="0" smtClean="0"/>
              <a:t>СОЛНЕЧНЫЕ  ЗАЙЧИКИ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 descr="D:\Дребедень\IMG_1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36912"/>
            <a:ext cx="4788024" cy="3591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photo3.ask.fm/765/889/533/-9996984-1tc31ff-19hen05rg9a25t5/original/fi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23042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0" y="476672"/>
            <a:ext cx="3066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ГИМНАСТИЧЕСКАЯ  СТУДИЯ</a:t>
            </a:r>
          </a:p>
          <a:p>
            <a:r>
              <a:rPr lang="ru-RU" dirty="0" smtClean="0"/>
              <a:t>«СОЛНЫШКО»</a:t>
            </a:r>
          </a:p>
          <a:p>
            <a:r>
              <a:rPr lang="ru-RU" dirty="0" smtClean="0"/>
              <a:t>Худ .руководитель</a:t>
            </a:r>
          </a:p>
          <a:p>
            <a:r>
              <a:rPr lang="ru-RU" dirty="0" err="1" smtClean="0"/>
              <a:t>Жерлова</a:t>
            </a:r>
            <a:r>
              <a:rPr lang="ru-RU" dirty="0" smtClean="0"/>
              <a:t> Елена Сергеевна</a:t>
            </a:r>
            <a:endParaRPr lang="ru-RU" dirty="0"/>
          </a:p>
        </p:txBody>
      </p:sp>
      <p:pic>
        <p:nvPicPr>
          <p:cNvPr id="1026" name="Picture 2" descr="D:\Дребедень\IMG_1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060848"/>
            <a:ext cx="5976664" cy="44824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836712"/>
            <a:ext cx="295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ТВОРЧЕСКАЯ  ГРУППА </a:t>
            </a:r>
            <a:endParaRPr lang="ru-RU" b="1" dirty="0"/>
          </a:p>
        </p:txBody>
      </p:sp>
      <p:pic>
        <p:nvPicPr>
          <p:cNvPr id="4099" name="Picture 3" descr="C:\Users\Хозяин\Desktop\IMG_1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33056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3528" y="270892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Закатова</a:t>
            </a:r>
            <a:r>
              <a:rPr lang="ru-RU" b="1" dirty="0" smtClean="0"/>
              <a:t> Ольга Михайловна</a:t>
            </a:r>
          </a:p>
          <a:p>
            <a:r>
              <a:rPr lang="ru-RU" b="1" dirty="0" smtClean="0"/>
              <a:t>Власова Оксана Владимировна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321297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Живова Светлана Николаевна</a:t>
            </a:r>
          </a:p>
          <a:p>
            <a:r>
              <a:rPr lang="ru-RU" b="1" dirty="0" err="1" smtClean="0"/>
              <a:t>Санжиева</a:t>
            </a:r>
            <a:r>
              <a:rPr lang="ru-RU" b="1" dirty="0" smtClean="0"/>
              <a:t> Елена Викторовна</a:t>
            </a:r>
            <a:endParaRPr lang="ru-RU" b="1" dirty="0"/>
          </a:p>
        </p:txBody>
      </p:sp>
      <p:pic>
        <p:nvPicPr>
          <p:cNvPr id="3074" name="Picture 2" descr="D:\Дребедень\DSC04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73016"/>
            <a:ext cx="2808312" cy="2106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D:\Дребедень\DSC02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278430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D:\Дребедень\IMG_11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620688"/>
            <a:ext cx="2195736" cy="1646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364088" y="24928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Черкасова Наталья Ивановна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60212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Гендунова</a:t>
            </a:r>
            <a:r>
              <a:rPr lang="ru-RU" b="1" dirty="0" smtClean="0"/>
              <a:t> Татьяна </a:t>
            </a:r>
            <a:r>
              <a:rPr lang="ru-RU" b="1" dirty="0" err="1" smtClean="0"/>
              <a:t>Жамьяновна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621718.vk.me/v621718936/1fb08/d3EX_2Nw1S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659870" cy="35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5157192"/>
            <a:ext cx="616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ВСЕМ СОЛНЕЧНОГО  ЗДОРОВЬЯ,ТВОРЧЕСТВА,УСПЕХОВ!!!!!!!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00.infourok.ru/images/doc/233/92078/4/img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27785" y="12687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pic>
        <p:nvPicPr>
          <p:cNvPr id="5122" name="Picture 2" descr="D:\Дребедень\DSC04527.JPG"/>
          <p:cNvPicPr>
            <a:picLocks noChangeAspect="1" noChangeArrowheads="1"/>
          </p:cNvPicPr>
          <p:nvPr/>
        </p:nvPicPr>
        <p:blipFill>
          <a:blip r:embed="rId3" cstate="print"/>
          <a:srcRect l="4211"/>
          <a:stretch>
            <a:fillRect/>
          </a:stretch>
        </p:blipFill>
        <p:spPr bwMode="auto">
          <a:xfrm>
            <a:off x="2351881" y="3284984"/>
            <a:ext cx="377066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699791" y="1772816"/>
            <a:ext cx="60486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ЭЛЕКТРИЧЕСТВО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2708920"/>
            <a:ext cx="335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НОРБОЕВА ЭРЖЕНА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zosh-nomer3.com/_nw/8/401936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892300" cy="178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Дребедень\DSC04526.JPG"/>
          <p:cNvPicPr>
            <a:picLocks noChangeAspect="1" noChangeArrowheads="1"/>
          </p:cNvPicPr>
          <p:nvPr/>
        </p:nvPicPr>
        <p:blipFill>
          <a:blip r:embed="rId3" cstate="print"/>
          <a:srcRect l="5028" t="8939" r="12849"/>
          <a:stretch>
            <a:fillRect/>
          </a:stretch>
        </p:blipFill>
        <p:spPr bwMode="auto">
          <a:xfrm>
            <a:off x="1907704" y="2276872"/>
            <a:ext cx="5184576" cy="4311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15817" y="98072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ПРОЕКТ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404664"/>
            <a:ext cx="2520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АКУЛА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155679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ШАЛАМОВ АРТЕМ</a:t>
            </a:r>
            <a:endParaRPr lang="ru-RU" sz="28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5/11/06/1576751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5"/>
            <a:ext cx="2160240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692696"/>
            <a:ext cx="228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ПРОЕКТ</a:t>
            </a:r>
            <a:endParaRPr lang="ru-RU" sz="2800" dirty="0"/>
          </a:p>
        </p:txBody>
      </p:sp>
      <p:pic>
        <p:nvPicPr>
          <p:cNvPr id="4098" name="Picture 2" descr="D:\Дребедень\DSC04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492896"/>
            <a:ext cx="5604115" cy="4203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788024" y="332656"/>
            <a:ext cx="3312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ВОЗДУХ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148478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САРИЕВ   АЛДАР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3-tub-ru.yandex.net/i?id=2cbe8a5af8becf55f37069cf8e31c4b7&amp;n=33&amp;h=215&amp;w=2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21602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63889" y="5486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pic>
        <p:nvPicPr>
          <p:cNvPr id="2050" name="Picture 2" descr="D:\Дребедень\DSC04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20888"/>
            <a:ext cx="5616624" cy="4212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644008" y="692696"/>
            <a:ext cx="36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«КУКЛА»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628800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 Black" pitchFamily="34" charset="0"/>
              </a:rPr>
              <a:t>СМЕРИЧИНСКАЯ    ЛИЗА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ytimg.com/vi/ISeWtFXuFdk/maxres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3014997" cy="24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:\Фото проекты 8 группа\DSC04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76872"/>
            <a:ext cx="5568619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1520" y="2924944"/>
            <a:ext cx="446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АНТОХИНОВА КАТЯ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404664"/>
            <a:ext cx="3816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«КОСМОС»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5" y="69269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Проект</a:t>
            </a: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-16-5cdtbfyji0fdi.xn--p1ai/upload/image/col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332656"/>
            <a:ext cx="20882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71801" y="5486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Проект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516216" y="231404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ГАЛСАНОВА  АЯНА</a:t>
            </a:r>
            <a:endParaRPr lang="ru-RU" sz="2000" b="1" dirty="0"/>
          </a:p>
        </p:txBody>
      </p:sp>
      <p:pic>
        <p:nvPicPr>
          <p:cNvPr id="3074" name="Picture 2" descr="D:\Дребедень\IMG_1111.JPG"/>
          <p:cNvPicPr>
            <a:picLocks noChangeAspect="1" noChangeArrowheads="1"/>
          </p:cNvPicPr>
          <p:nvPr/>
        </p:nvPicPr>
        <p:blipFill>
          <a:blip r:embed="rId3" cstate="print"/>
          <a:srcRect l="1596" t="4255"/>
          <a:stretch>
            <a:fillRect/>
          </a:stretch>
        </p:blipFill>
        <p:spPr bwMode="auto">
          <a:xfrm rot="5400000">
            <a:off x="2617115" y="2530238"/>
            <a:ext cx="4341817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483768" y="980728"/>
            <a:ext cx="59046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Кто</a:t>
            </a:r>
            <a:r>
              <a:rPr lang="ru-RU" sz="44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живет  в  яйце ?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ребедень\DSC04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717032"/>
            <a:ext cx="2267744" cy="1700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Дребедень\DSC04550.JPG"/>
          <p:cNvPicPr>
            <a:picLocks noChangeAspect="1" noChangeArrowheads="1"/>
          </p:cNvPicPr>
          <p:nvPr/>
        </p:nvPicPr>
        <p:blipFill>
          <a:blip r:embed="rId3" cstate="print"/>
          <a:srcRect l="11765" t="3922"/>
          <a:stretch>
            <a:fillRect/>
          </a:stretch>
        </p:blipFill>
        <p:spPr bwMode="auto">
          <a:xfrm>
            <a:off x="179512" y="188640"/>
            <a:ext cx="2160240" cy="1764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D:\Дребедень\DSC04546.JPG"/>
          <p:cNvPicPr>
            <a:picLocks noChangeAspect="1" noChangeArrowheads="1"/>
          </p:cNvPicPr>
          <p:nvPr/>
        </p:nvPicPr>
        <p:blipFill>
          <a:blip r:embed="rId4" cstate="print"/>
          <a:srcRect l="5334" t="7112" r="3982"/>
          <a:stretch>
            <a:fillRect/>
          </a:stretch>
        </p:blipFill>
        <p:spPr bwMode="auto">
          <a:xfrm>
            <a:off x="6228184" y="404664"/>
            <a:ext cx="2448272" cy="1880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D:\Дребедень\DSC04543.JPG"/>
          <p:cNvPicPr>
            <a:picLocks noChangeAspect="1" noChangeArrowheads="1"/>
          </p:cNvPicPr>
          <p:nvPr/>
        </p:nvPicPr>
        <p:blipFill>
          <a:blip r:embed="rId5" cstate="print"/>
          <a:srcRect t="3125" r="6250"/>
          <a:stretch>
            <a:fillRect/>
          </a:stretch>
        </p:blipFill>
        <p:spPr bwMode="auto">
          <a:xfrm>
            <a:off x="395536" y="3356992"/>
            <a:ext cx="2880320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9552" y="2204864"/>
            <a:ext cx="2182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БАТУЕВА ЛЕРА</a:t>
            </a:r>
          </a:p>
          <a:p>
            <a:endParaRPr lang="ru-RU" dirty="0" smtClean="0"/>
          </a:p>
          <a:p>
            <a:r>
              <a:rPr lang="ru-RU" dirty="0" smtClean="0"/>
              <a:t>Проект « ШОКОЛАД»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2924944"/>
            <a:ext cx="2060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ДИМОВА  АРИША</a:t>
            </a:r>
          </a:p>
          <a:p>
            <a:r>
              <a:rPr lang="ru-RU" dirty="0" smtClean="0"/>
              <a:t>ПРОЕКТ « СОБАКА»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877272"/>
            <a:ext cx="218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КОВАЛЕНКО НАСТЯ</a:t>
            </a:r>
          </a:p>
          <a:p>
            <a:r>
              <a:rPr lang="ru-RU" dirty="0" smtClean="0"/>
              <a:t>Проект « Подсолнух»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91680" y="6093296"/>
            <a:ext cx="1822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ВЛАСОВА  ВИКА</a:t>
            </a:r>
          </a:p>
          <a:p>
            <a:r>
              <a:rPr lang="ru-RU" dirty="0" smtClean="0"/>
              <a:t>Проект « Кошка»</a:t>
            </a:r>
            <a:endParaRPr lang="ru-RU" dirty="0"/>
          </a:p>
        </p:txBody>
      </p:sp>
      <p:pic>
        <p:nvPicPr>
          <p:cNvPr id="12" name="Рисунок 11" descr="http://kak.znate.ru/pars_docs/refs/80/79594/79594_html_m72915ac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412776"/>
            <a:ext cx="1224136" cy="102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kak.znate.ru/pars_docs/refs/80/79594/79594_html_m72915ac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025170">
            <a:off x="4572000" y="1628800"/>
            <a:ext cx="1224136" cy="102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kak.znate.ru/pars_docs/refs/80/79594/79594_html_m72915ac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79600">
            <a:off x="3540363" y="4200519"/>
            <a:ext cx="1087765" cy="87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kak.znate.ru/pars_docs/refs/80/79594/79594_html_m72915ac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797152"/>
            <a:ext cx="1008112" cy="88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699792" y="40466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Лучистые девочки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:\Дребедень\DSC04541.JPG"/>
          <p:cNvPicPr>
            <a:picLocks noChangeAspect="1" noChangeArrowheads="1"/>
          </p:cNvPicPr>
          <p:nvPr/>
        </p:nvPicPr>
        <p:blipFill>
          <a:blip r:embed="rId2" cstate="print"/>
          <a:srcRect l="11710" t="7806" r="3395"/>
          <a:stretch>
            <a:fillRect/>
          </a:stretch>
        </p:blipFill>
        <p:spPr bwMode="auto">
          <a:xfrm>
            <a:off x="683568" y="476672"/>
            <a:ext cx="2530285" cy="2060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D:\Дребедень\DSC04549.JPG"/>
          <p:cNvPicPr>
            <a:picLocks noChangeAspect="1" noChangeArrowheads="1"/>
          </p:cNvPicPr>
          <p:nvPr/>
        </p:nvPicPr>
        <p:blipFill>
          <a:blip r:embed="rId3" cstate="print"/>
          <a:srcRect l="7116" t="3163" r="12238"/>
          <a:stretch>
            <a:fillRect/>
          </a:stretch>
        </p:blipFill>
        <p:spPr bwMode="auto">
          <a:xfrm>
            <a:off x="6516216" y="548680"/>
            <a:ext cx="2448272" cy="2204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9552" y="278092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МАРКУШИНА  МИЛИНА</a:t>
            </a:r>
          </a:p>
          <a:p>
            <a:r>
              <a:rPr lang="ru-RU" dirty="0" smtClean="0"/>
              <a:t>Проект « ЛОШАДКА»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99993" y="2996952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ЗАДУБИНА  МАША</a:t>
            </a:r>
          </a:p>
          <a:p>
            <a:r>
              <a:rPr lang="ru-RU" dirty="0" smtClean="0"/>
              <a:t>Проект « Апельсиновый  сок  от  Марии»</a:t>
            </a:r>
            <a:endParaRPr lang="ru-RU" dirty="0"/>
          </a:p>
        </p:txBody>
      </p:sp>
      <p:pic>
        <p:nvPicPr>
          <p:cNvPr id="6" name="Рисунок 5" descr="http://kak.znate.ru/pars_docs/refs/80/79594/79594_html_m72915ac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518662" y="476673"/>
            <a:ext cx="909321" cy="90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kak.znate.ru/pars_docs/refs/80/79594/79594_html_m72915ac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14588">
            <a:off x="4992711" y="1494098"/>
            <a:ext cx="1034751" cy="96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Хозяин\Desktop\IMG_11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861048"/>
            <a:ext cx="2771800" cy="2078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91881" y="5229200"/>
            <a:ext cx="19442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Black" pitchFamily="34" charset="0"/>
              </a:rPr>
              <a:t>КИСЕЛЕВА  СОНЯ</a:t>
            </a:r>
          </a:p>
          <a:p>
            <a:r>
              <a:rPr lang="ru-RU" dirty="0" smtClean="0"/>
              <a:t>Проект « Малина»</a:t>
            </a:r>
            <a:endParaRPr lang="ru-RU" dirty="0"/>
          </a:p>
        </p:txBody>
      </p:sp>
      <p:pic>
        <p:nvPicPr>
          <p:cNvPr id="10" name="Рисунок 9" descr="http://kak.znate.ru/pars_docs/refs/80/79594/79594_html_m72915ac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25887">
            <a:off x="8112422" y="5828870"/>
            <a:ext cx="1034751" cy="96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236</TotalTime>
  <Words>319</Words>
  <Application>Microsoft Office PowerPoint</Application>
  <PresentationFormat>Экран (4:3)</PresentationFormat>
  <Paragraphs>114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Фестиваль детских  научных проектов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детских  научных проектов</dc:title>
  <dc:creator>Хозяин</dc:creator>
  <cp:lastModifiedBy>Хозяин</cp:lastModifiedBy>
  <cp:revision>29</cp:revision>
  <dcterms:created xsi:type="dcterms:W3CDTF">2016-04-06T12:00:41Z</dcterms:created>
  <dcterms:modified xsi:type="dcterms:W3CDTF">2016-04-13T12:11:42Z</dcterms:modified>
</cp:coreProperties>
</file>